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4286662e3c_0_1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4286662e3c_0_1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4286662e3c_0_1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4286662e3c_0_1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4286662e3c_0_1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4286662e3c_0_1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4286662e3c_0_19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4286662e3c_0_1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4286662e3c_0_20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4286662e3c_0_20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4286662e3c_0_20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4286662e3c_0_20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4286662e3c_0_2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4286662e3c_0_2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4286662e3c_0_20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4286662e3c_0_2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4286662e3c_0_20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4286662e3c_0_2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4286662e3c_0_20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4286662e3c_0_2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4286662e3c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4286662e3c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42a2b9c133_2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42a2b9c133_2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42a2b9c133_2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42a2b9c133_2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4286662e3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4286662e3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4286662e3c_1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4286662e3c_1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4286662e3c_1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4286662e3c_1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4286662e3c_1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4286662e3c_1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 key areas that we should consider when validating data. We will be examining some of the key steps.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4286662e3c_1_1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4286662e3c_1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4286662e3c_1_1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4286662e3c_1_1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4286662e3c_1_1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4286662e3c_1_1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f2405852e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f2405852e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4286662e3c_0_1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4286662e3c_0_1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4286662e3c_0_1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4286662e3c_0_1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4286662e3c_0_18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4286662e3c_0_1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4286662e3c_0_1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4286662e3c_0_1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4286662e3c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4286662e3c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4286662e3c_0_1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4286662e3c_0_1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045575" y="1077625"/>
            <a:ext cx="5052900" cy="23910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191919"/>
              </a:buClr>
              <a:buSzPts val="5200"/>
              <a:buNone/>
              <a:defRPr sz="4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2392525" y="3525613"/>
            <a:ext cx="4359000" cy="40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rgbClr val="191919"/>
                </a:solidFill>
                <a:latin typeface="Anaheim"/>
                <a:ea typeface="Anaheim"/>
                <a:cs typeface="Anaheim"/>
                <a:sym typeface="Anahei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p:nvPr/>
        </p:nvSpPr>
        <p:spPr>
          <a:xfrm>
            <a:off x="3771760" y="-424457"/>
            <a:ext cx="5070489" cy="1544172"/>
          </a:xfrm>
          <a:custGeom>
            <a:rect b="b" l="l" r="r" t="t"/>
            <a:pathLst>
              <a:path extrusionOk="0" h="55837" w="183348">
                <a:moveTo>
                  <a:pt x="1" y="31"/>
                </a:moveTo>
                <a:cubicBezTo>
                  <a:pt x="1004" y="1064"/>
                  <a:pt x="2159" y="1976"/>
                  <a:pt x="3375" y="2736"/>
                </a:cubicBezTo>
                <a:cubicBezTo>
                  <a:pt x="11125" y="7630"/>
                  <a:pt x="32402" y="3435"/>
                  <a:pt x="45625" y="15320"/>
                </a:cubicBezTo>
                <a:cubicBezTo>
                  <a:pt x="49606" y="18876"/>
                  <a:pt x="52737" y="23314"/>
                  <a:pt x="55838" y="27660"/>
                </a:cubicBezTo>
                <a:cubicBezTo>
                  <a:pt x="58938" y="32037"/>
                  <a:pt x="62251" y="36353"/>
                  <a:pt x="66567" y="39545"/>
                </a:cubicBezTo>
                <a:cubicBezTo>
                  <a:pt x="82707" y="51399"/>
                  <a:pt x="99182" y="39363"/>
                  <a:pt x="114805" y="33648"/>
                </a:cubicBezTo>
                <a:cubicBezTo>
                  <a:pt x="123742" y="30426"/>
                  <a:pt x="132891" y="30821"/>
                  <a:pt x="141766" y="34773"/>
                </a:cubicBezTo>
                <a:cubicBezTo>
                  <a:pt x="149669" y="38299"/>
                  <a:pt x="163803" y="55837"/>
                  <a:pt x="183013" y="45958"/>
                </a:cubicBezTo>
                <a:lnTo>
                  <a:pt x="183348" y="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374782" y="-402610"/>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30074" y="-586499"/>
            <a:ext cx="3046337" cy="3596892"/>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284300" y="1801460"/>
            <a:ext cx="3851622" cy="366332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587299" y="3535257"/>
            <a:ext cx="5474833" cy="1824096"/>
          </a:xfrm>
          <a:custGeom>
            <a:rect b="b" l="l" r="r" t="t"/>
            <a:pathLst>
              <a:path extrusionOk="0" h="65959" w="197969">
                <a:moveTo>
                  <a:pt x="197968" y="7508"/>
                </a:moveTo>
                <a:cubicBezTo>
                  <a:pt x="197208" y="7083"/>
                  <a:pt x="196388" y="6657"/>
                  <a:pt x="195597" y="6292"/>
                </a:cubicBezTo>
                <a:cubicBezTo>
                  <a:pt x="182466" y="61"/>
                  <a:pt x="166539" y="0"/>
                  <a:pt x="153378" y="6231"/>
                </a:cubicBezTo>
                <a:cubicBezTo>
                  <a:pt x="137268" y="13891"/>
                  <a:pt x="124897" y="25381"/>
                  <a:pt x="105504" y="27843"/>
                </a:cubicBezTo>
                <a:cubicBezTo>
                  <a:pt x="85139" y="30426"/>
                  <a:pt x="65686" y="20517"/>
                  <a:pt x="46385" y="27600"/>
                </a:cubicBezTo>
                <a:cubicBezTo>
                  <a:pt x="34652" y="31885"/>
                  <a:pt x="27722" y="43709"/>
                  <a:pt x="19029" y="52676"/>
                </a:cubicBezTo>
                <a:cubicBezTo>
                  <a:pt x="13527" y="58360"/>
                  <a:pt x="7022" y="62767"/>
                  <a:pt x="1" y="65959"/>
                </a:cubicBezTo>
                <a:lnTo>
                  <a:pt x="197968" y="6595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535080" y="2295937"/>
            <a:ext cx="2600842" cy="3042133"/>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57186" y="2619003"/>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09260" y="3466325"/>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09260" y="3090576"/>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23549" y="-514273"/>
            <a:ext cx="3221171" cy="1963643"/>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11"/>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80" name="Google Shape;80;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12"/>
          <p:cNvSpPr txBox="1"/>
          <p:nvPr>
            <p:ph type="title"/>
          </p:nvPr>
        </p:nvSpPr>
        <p:spPr>
          <a:xfrm>
            <a:off x="720000" y="367423"/>
            <a:ext cx="7704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3" name="Google Shape;83;p12"/>
          <p:cNvSpPr txBox="1"/>
          <p:nvPr>
            <p:ph idx="1" type="subTitle"/>
          </p:nvPr>
        </p:nvSpPr>
        <p:spPr>
          <a:xfrm>
            <a:off x="2241550" y="1348750"/>
            <a:ext cx="4661100" cy="168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4" name="Google Shape;84;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5" name="Shape 85"/>
        <p:cNvGrpSpPr/>
        <p:nvPr/>
      </p:nvGrpSpPr>
      <p:grpSpPr>
        <a:xfrm>
          <a:off x="0" y="0"/>
          <a:ext cx="0" cy="0"/>
          <a:chOff x="0" y="0"/>
          <a:chExt cx="0" cy="0"/>
        </a:xfrm>
      </p:grpSpPr>
      <p:sp>
        <p:nvSpPr>
          <p:cNvPr id="86" name="Google Shape;86;p13"/>
          <p:cNvSpPr txBox="1"/>
          <p:nvPr>
            <p:ph type="title"/>
          </p:nvPr>
        </p:nvSpPr>
        <p:spPr>
          <a:xfrm>
            <a:off x="715100" y="535000"/>
            <a:ext cx="4360500" cy="8973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solidFill>
                  <a:schemeClr val="dk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7" name="Google Shape;87;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46A9E7">
            <a:alpha val="7140"/>
          </a:srgbClr>
        </a:solidFill>
      </p:bgPr>
    </p:bg>
    <p:spTree>
      <p:nvGrpSpPr>
        <p:cNvPr id="88" name="Shape 88"/>
        <p:cNvGrpSpPr/>
        <p:nvPr/>
      </p:nvGrpSpPr>
      <p:grpSpPr>
        <a:xfrm>
          <a:off x="0" y="0"/>
          <a:ext cx="0" cy="0"/>
          <a:chOff x="0" y="0"/>
          <a:chExt cx="0" cy="0"/>
        </a:xfrm>
      </p:grpSpPr>
      <p:sp>
        <p:nvSpPr>
          <p:cNvPr id="89" name="Google Shape;89;p14"/>
          <p:cNvSpPr txBox="1"/>
          <p:nvPr>
            <p:ph hasCustomPrompt="1" type="title"/>
          </p:nvPr>
        </p:nvSpPr>
        <p:spPr>
          <a:xfrm>
            <a:off x="1284000" y="15584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0" name="Google Shape;90;p14"/>
          <p:cNvSpPr txBox="1"/>
          <p:nvPr>
            <p:ph idx="1" type="subTitle"/>
          </p:nvPr>
        </p:nvSpPr>
        <p:spPr>
          <a:xfrm>
            <a:off x="2324600" y="3069625"/>
            <a:ext cx="4494900" cy="47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700">
                <a:solidFill>
                  <a:schemeClr val="dk1"/>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91" name="Google Shape;91;p14"/>
          <p:cNvSpPr/>
          <p:nvPr/>
        </p:nvSpPr>
        <p:spPr>
          <a:xfrm rot="10800000">
            <a:off x="970125" y="3758566"/>
            <a:ext cx="5070489" cy="1544172"/>
          </a:xfrm>
          <a:custGeom>
            <a:rect b="b" l="l" r="r" t="t"/>
            <a:pathLst>
              <a:path extrusionOk="0" h="55837" w="183348">
                <a:moveTo>
                  <a:pt x="1" y="31"/>
                </a:moveTo>
                <a:cubicBezTo>
                  <a:pt x="1004" y="1064"/>
                  <a:pt x="2159" y="1976"/>
                  <a:pt x="3375" y="2736"/>
                </a:cubicBezTo>
                <a:cubicBezTo>
                  <a:pt x="11125" y="7630"/>
                  <a:pt x="32402" y="3435"/>
                  <a:pt x="45625" y="15320"/>
                </a:cubicBezTo>
                <a:cubicBezTo>
                  <a:pt x="49606" y="18876"/>
                  <a:pt x="52737" y="23314"/>
                  <a:pt x="55838" y="27660"/>
                </a:cubicBezTo>
                <a:cubicBezTo>
                  <a:pt x="58938" y="32037"/>
                  <a:pt x="62251" y="36353"/>
                  <a:pt x="66567" y="39545"/>
                </a:cubicBezTo>
                <a:cubicBezTo>
                  <a:pt x="82707" y="51399"/>
                  <a:pt x="99182" y="39363"/>
                  <a:pt x="114805" y="33648"/>
                </a:cubicBezTo>
                <a:cubicBezTo>
                  <a:pt x="123742" y="30426"/>
                  <a:pt x="132891" y="30821"/>
                  <a:pt x="141766" y="34773"/>
                </a:cubicBezTo>
                <a:cubicBezTo>
                  <a:pt x="149669" y="38299"/>
                  <a:pt x="163803" y="55837"/>
                  <a:pt x="183013" y="45958"/>
                </a:cubicBezTo>
                <a:lnTo>
                  <a:pt x="183348" y="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rot="10800000">
            <a:off x="-114228" y="3457624"/>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rot="10800000">
            <a:off x="6896111" y="1867888"/>
            <a:ext cx="3046337" cy="3596892"/>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rot="10800000">
            <a:off x="-323549" y="-586499"/>
            <a:ext cx="3851622" cy="366332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rot="10800000">
            <a:off x="-249758" y="-481073"/>
            <a:ext cx="5474833" cy="1824096"/>
          </a:xfrm>
          <a:custGeom>
            <a:rect b="b" l="l" r="r" t="t"/>
            <a:pathLst>
              <a:path extrusionOk="0" h="65959" w="197969">
                <a:moveTo>
                  <a:pt x="197968" y="7508"/>
                </a:moveTo>
                <a:cubicBezTo>
                  <a:pt x="197208" y="7083"/>
                  <a:pt x="196388" y="6657"/>
                  <a:pt x="195597" y="6292"/>
                </a:cubicBezTo>
                <a:cubicBezTo>
                  <a:pt x="182466" y="61"/>
                  <a:pt x="166539" y="0"/>
                  <a:pt x="153378" y="6231"/>
                </a:cubicBezTo>
                <a:cubicBezTo>
                  <a:pt x="137268" y="13891"/>
                  <a:pt x="124897" y="25381"/>
                  <a:pt x="105504" y="27843"/>
                </a:cubicBezTo>
                <a:cubicBezTo>
                  <a:pt x="85139" y="30426"/>
                  <a:pt x="65686" y="20517"/>
                  <a:pt x="46385" y="27600"/>
                </a:cubicBezTo>
                <a:cubicBezTo>
                  <a:pt x="34652" y="31885"/>
                  <a:pt x="27722" y="43709"/>
                  <a:pt x="19029" y="52676"/>
                </a:cubicBezTo>
                <a:cubicBezTo>
                  <a:pt x="13527" y="58360"/>
                  <a:pt x="7022" y="62767"/>
                  <a:pt x="1" y="65959"/>
                </a:cubicBezTo>
                <a:lnTo>
                  <a:pt x="197968" y="6595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rot="10800000">
            <a:off x="-323549" y="-459789"/>
            <a:ext cx="2600842" cy="3042133"/>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rot="10800000">
            <a:off x="7662081" y="-577738"/>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rot="10800000">
            <a:off x="5753914" y="-550000"/>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rot="10800000">
            <a:off x="7477982" y="-550000"/>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rot="10800000">
            <a:off x="6914751" y="3428910"/>
            <a:ext cx="3221171" cy="1963643"/>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02" name="Shape 102"/>
        <p:cNvGrpSpPr/>
        <p:nvPr/>
      </p:nvGrpSpPr>
      <p:grpSpPr>
        <a:xfrm>
          <a:off x="0" y="0"/>
          <a:ext cx="0" cy="0"/>
          <a:chOff x="0" y="0"/>
          <a:chExt cx="0" cy="0"/>
        </a:xfrm>
      </p:grpSpPr>
      <p:sp>
        <p:nvSpPr>
          <p:cNvPr id="103" name="Google Shape;103;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04" name="Shape 104"/>
        <p:cNvGrpSpPr/>
        <p:nvPr/>
      </p:nvGrpSpPr>
      <p:grpSpPr>
        <a:xfrm>
          <a:off x="0" y="0"/>
          <a:ext cx="0" cy="0"/>
          <a:chOff x="0" y="0"/>
          <a:chExt cx="0" cy="0"/>
        </a:xfrm>
      </p:grpSpPr>
      <p:sp>
        <p:nvSpPr>
          <p:cNvPr id="105" name="Google Shape;105;p16"/>
          <p:cNvSpPr txBox="1"/>
          <p:nvPr>
            <p:ph type="title"/>
          </p:nvPr>
        </p:nvSpPr>
        <p:spPr>
          <a:xfrm>
            <a:off x="720000" y="1874875"/>
            <a:ext cx="2444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6" name="Google Shape;106;p16"/>
          <p:cNvSpPr txBox="1"/>
          <p:nvPr>
            <p:ph hasCustomPrompt="1" idx="2" type="title"/>
          </p:nvPr>
        </p:nvSpPr>
        <p:spPr>
          <a:xfrm>
            <a:off x="720000" y="13305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6"/>
          <p:cNvSpPr txBox="1"/>
          <p:nvPr>
            <p:ph idx="1" type="subTitle"/>
          </p:nvPr>
        </p:nvSpPr>
        <p:spPr>
          <a:xfrm>
            <a:off x="720000" y="2325813"/>
            <a:ext cx="2444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8" name="Google Shape;108;p16"/>
          <p:cNvSpPr txBox="1"/>
          <p:nvPr>
            <p:ph idx="3" type="title"/>
          </p:nvPr>
        </p:nvSpPr>
        <p:spPr>
          <a:xfrm>
            <a:off x="3327300" y="1874875"/>
            <a:ext cx="259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 name="Google Shape;109;p16"/>
          <p:cNvSpPr txBox="1"/>
          <p:nvPr>
            <p:ph hasCustomPrompt="1" idx="4" type="title"/>
          </p:nvPr>
        </p:nvSpPr>
        <p:spPr>
          <a:xfrm>
            <a:off x="3327300" y="13305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6"/>
          <p:cNvSpPr txBox="1"/>
          <p:nvPr>
            <p:ph idx="5" type="subTitle"/>
          </p:nvPr>
        </p:nvSpPr>
        <p:spPr>
          <a:xfrm>
            <a:off x="3327300" y="2329300"/>
            <a:ext cx="2597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11" name="Google Shape;111;p16"/>
          <p:cNvSpPr txBox="1"/>
          <p:nvPr>
            <p:ph idx="6" type="title"/>
          </p:nvPr>
        </p:nvSpPr>
        <p:spPr>
          <a:xfrm>
            <a:off x="6087600" y="1874875"/>
            <a:ext cx="2444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2" name="Google Shape;112;p16"/>
          <p:cNvSpPr txBox="1"/>
          <p:nvPr>
            <p:ph hasCustomPrompt="1" idx="7" type="title"/>
          </p:nvPr>
        </p:nvSpPr>
        <p:spPr>
          <a:xfrm>
            <a:off x="6087600" y="13305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6"/>
          <p:cNvSpPr txBox="1"/>
          <p:nvPr>
            <p:ph idx="8" type="subTitle"/>
          </p:nvPr>
        </p:nvSpPr>
        <p:spPr>
          <a:xfrm>
            <a:off x="6087600" y="2329300"/>
            <a:ext cx="2444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14" name="Google Shape;114;p16"/>
          <p:cNvSpPr txBox="1"/>
          <p:nvPr>
            <p:ph idx="9" type="title"/>
          </p:nvPr>
        </p:nvSpPr>
        <p:spPr>
          <a:xfrm>
            <a:off x="720000" y="3664275"/>
            <a:ext cx="2444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5" name="Google Shape;115;p16"/>
          <p:cNvSpPr txBox="1"/>
          <p:nvPr>
            <p:ph hasCustomPrompt="1" idx="13" type="title"/>
          </p:nvPr>
        </p:nvSpPr>
        <p:spPr>
          <a:xfrm>
            <a:off x="720000" y="31199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6"/>
          <p:cNvSpPr txBox="1"/>
          <p:nvPr>
            <p:ph idx="14" type="subTitle"/>
          </p:nvPr>
        </p:nvSpPr>
        <p:spPr>
          <a:xfrm>
            <a:off x="720000" y="4118700"/>
            <a:ext cx="2444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17" name="Google Shape;117;p16"/>
          <p:cNvSpPr txBox="1"/>
          <p:nvPr>
            <p:ph idx="15" type="title"/>
          </p:nvPr>
        </p:nvSpPr>
        <p:spPr>
          <a:xfrm>
            <a:off x="3327300" y="3664275"/>
            <a:ext cx="259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8" name="Google Shape;118;p16"/>
          <p:cNvSpPr txBox="1"/>
          <p:nvPr>
            <p:ph hasCustomPrompt="1" idx="16" type="title"/>
          </p:nvPr>
        </p:nvSpPr>
        <p:spPr>
          <a:xfrm>
            <a:off x="3327300" y="311997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6"/>
          <p:cNvSpPr txBox="1"/>
          <p:nvPr>
            <p:ph idx="17" type="subTitle"/>
          </p:nvPr>
        </p:nvSpPr>
        <p:spPr>
          <a:xfrm>
            <a:off x="3327300" y="4118700"/>
            <a:ext cx="2597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0" name="Google Shape;120;p16"/>
          <p:cNvSpPr txBox="1"/>
          <p:nvPr>
            <p:ph idx="18" type="title"/>
          </p:nvPr>
        </p:nvSpPr>
        <p:spPr>
          <a:xfrm>
            <a:off x="6087600" y="3664275"/>
            <a:ext cx="2444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1" name="Google Shape;121;p16"/>
          <p:cNvSpPr txBox="1"/>
          <p:nvPr>
            <p:ph hasCustomPrompt="1" idx="19" type="title"/>
          </p:nvPr>
        </p:nvSpPr>
        <p:spPr>
          <a:xfrm>
            <a:off x="6087600" y="3119975"/>
            <a:ext cx="13341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6"/>
          <p:cNvSpPr txBox="1"/>
          <p:nvPr>
            <p:ph idx="20" type="subTitle"/>
          </p:nvPr>
        </p:nvSpPr>
        <p:spPr>
          <a:xfrm>
            <a:off x="6087600" y="4118700"/>
            <a:ext cx="24441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latin typeface="Anaheim"/>
                <a:ea typeface="Anaheim"/>
                <a:cs typeface="Anaheim"/>
                <a:sym typeface="Anahei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3" name="Google Shape;123;p16"/>
          <p:cNvSpPr txBox="1"/>
          <p:nvPr>
            <p:ph idx="21"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4" name="Google Shape;124;p16"/>
          <p:cNvSpPr/>
          <p:nvPr/>
        </p:nvSpPr>
        <p:spPr>
          <a:xfrm flipH="1">
            <a:off x="6449100" y="-437475"/>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rot="10800000">
            <a:off x="7074850" y="-62625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126" name="Google Shape;126;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rgbClr val="46A9E7">
            <a:alpha val="7140"/>
          </a:srgbClr>
        </a:solidFill>
      </p:bgPr>
    </p:bg>
    <p:spTree>
      <p:nvGrpSpPr>
        <p:cNvPr id="127" name="Shape 127"/>
        <p:cNvGrpSpPr/>
        <p:nvPr/>
      </p:nvGrpSpPr>
      <p:grpSpPr>
        <a:xfrm>
          <a:off x="0" y="0"/>
          <a:ext cx="0" cy="0"/>
          <a:chOff x="0" y="0"/>
          <a:chExt cx="0" cy="0"/>
        </a:xfrm>
      </p:grpSpPr>
      <p:sp>
        <p:nvSpPr>
          <p:cNvPr id="128" name="Google Shape;128;p17"/>
          <p:cNvSpPr txBox="1"/>
          <p:nvPr>
            <p:ph type="title"/>
          </p:nvPr>
        </p:nvSpPr>
        <p:spPr>
          <a:xfrm>
            <a:off x="2290025" y="3185288"/>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rgbClr val="46A9E7"/>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29" name="Google Shape;129;p17"/>
          <p:cNvSpPr txBox="1"/>
          <p:nvPr>
            <p:ph idx="1" type="subTitle"/>
          </p:nvPr>
        </p:nvSpPr>
        <p:spPr>
          <a:xfrm>
            <a:off x="1708625" y="1426325"/>
            <a:ext cx="5726700" cy="164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500">
                <a:solidFill>
                  <a:schemeClr val="lt1"/>
                </a:solidFill>
                <a:latin typeface="Anaheim"/>
                <a:ea typeface="Anaheim"/>
                <a:cs typeface="Anaheim"/>
                <a:sym typeface="Anaheim"/>
              </a:defRPr>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130" name="Google Shape;130;p17"/>
          <p:cNvSpPr txBox="1"/>
          <p:nvPr>
            <p:ph idx="12" type="sldNum"/>
          </p:nvPr>
        </p:nvSpPr>
        <p:spPr>
          <a:xfrm>
            <a:off x="8404384" y="46736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p:nvPr/>
        </p:nvSpPr>
        <p:spPr>
          <a:xfrm flipH="1" rot="10800000">
            <a:off x="659175" y="-328750"/>
            <a:ext cx="3566200" cy="1412675"/>
          </a:xfrm>
          <a:custGeom>
            <a:rect b="b" l="l" r="r" t="t"/>
            <a:pathLst>
              <a:path extrusionOk="0" h="56507" w="142648">
                <a:moveTo>
                  <a:pt x="142647" y="56476"/>
                </a:moveTo>
                <a:cubicBezTo>
                  <a:pt x="139456" y="54986"/>
                  <a:pt x="136416" y="53132"/>
                  <a:pt x="133286" y="50457"/>
                </a:cubicBezTo>
                <a:cubicBezTo>
                  <a:pt x="127814" y="45776"/>
                  <a:pt x="119030" y="30396"/>
                  <a:pt x="115230" y="26718"/>
                </a:cubicBezTo>
                <a:cubicBezTo>
                  <a:pt x="100944" y="12858"/>
                  <a:pt x="82981" y="19271"/>
                  <a:pt x="66415" y="22341"/>
                </a:cubicBezTo>
                <a:cubicBezTo>
                  <a:pt x="56962" y="24104"/>
                  <a:pt x="47478" y="22828"/>
                  <a:pt x="39211" y="17721"/>
                </a:cubicBezTo>
                <a:cubicBezTo>
                  <a:pt x="31855" y="13162"/>
                  <a:pt x="15958" y="1"/>
                  <a:pt x="0" y="4834"/>
                </a:cubicBezTo>
                <a:lnTo>
                  <a:pt x="11216" y="56506"/>
                </a:lnTo>
                <a:lnTo>
                  <a:pt x="142647" y="56506"/>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flipH="1" rot="10800000">
            <a:off x="-154025" y="-157975"/>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flipH="1" rot="10800000">
            <a:off x="-110700" y="-13290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rot="10800000">
            <a:off x="6425950" y="2109538"/>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rot="10800000">
            <a:off x="6267900" y="3462388"/>
            <a:ext cx="2911925" cy="1775125"/>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rot="10800000">
            <a:off x="7368975" y="4533838"/>
            <a:ext cx="1810850" cy="703675"/>
          </a:xfrm>
          <a:custGeom>
            <a:rect b="b" l="l" r="r" t="t"/>
            <a:pathLst>
              <a:path extrusionOk="0" h="28147" w="72434">
                <a:moveTo>
                  <a:pt x="0" y="0"/>
                </a:moveTo>
                <a:lnTo>
                  <a:pt x="0" y="28147"/>
                </a:lnTo>
                <a:cubicBezTo>
                  <a:pt x="4012" y="26870"/>
                  <a:pt x="8177" y="26110"/>
                  <a:pt x="12310" y="25745"/>
                </a:cubicBezTo>
                <a:cubicBezTo>
                  <a:pt x="21247" y="24955"/>
                  <a:pt x="30274" y="25563"/>
                  <a:pt x="39180" y="24682"/>
                </a:cubicBezTo>
                <a:cubicBezTo>
                  <a:pt x="48117" y="23800"/>
                  <a:pt x="57235" y="21308"/>
                  <a:pt x="64074" y="15107"/>
                </a:cubicBezTo>
                <a:cubicBezTo>
                  <a:pt x="68299" y="11277"/>
                  <a:pt x="71400" y="5745"/>
                  <a:pt x="724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37" name="Shape 137"/>
        <p:cNvGrpSpPr/>
        <p:nvPr/>
      </p:nvGrpSpPr>
      <p:grpSpPr>
        <a:xfrm>
          <a:off x="0" y="0"/>
          <a:ext cx="0" cy="0"/>
          <a:chOff x="0" y="0"/>
          <a:chExt cx="0" cy="0"/>
        </a:xfrm>
      </p:grpSpPr>
      <p:sp>
        <p:nvSpPr>
          <p:cNvPr id="138" name="Google Shape;138;p18"/>
          <p:cNvSpPr txBox="1"/>
          <p:nvPr>
            <p:ph idx="1" type="subTitle"/>
          </p:nvPr>
        </p:nvSpPr>
        <p:spPr>
          <a:xfrm>
            <a:off x="2525675" y="3178675"/>
            <a:ext cx="4092600" cy="154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 name="Google Shape;139;p18"/>
          <p:cNvSpPr txBox="1"/>
          <p:nvPr>
            <p:ph type="title"/>
          </p:nvPr>
        </p:nvSpPr>
        <p:spPr>
          <a:xfrm>
            <a:off x="2525700" y="2741600"/>
            <a:ext cx="40926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0" name="Google Shape;140;p18"/>
          <p:cNvSpPr/>
          <p:nvPr/>
        </p:nvSpPr>
        <p:spPr>
          <a:xfrm flipH="1">
            <a:off x="6761925" y="-156750"/>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rot="10800000">
            <a:off x="6946525" y="-754575"/>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flipH="1" rot="10800000">
            <a:off x="-610111" y="-420997"/>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flipH="1" rot="10800000">
            <a:off x="-562185" y="-205384"/>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p:nvPr/>
        </p:nvSpPr>
        <p:spPr>
          <a:xfrm flipH="1" rot="10800000">
            <a:off x="-562185" y="-393259"/>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46" name="Shape 146"/>
        <p:cNvGrpSpPr/>
        <p:nvPr/>
      </p:nvGrpSpPr>
      <p:grpSpPr>
        <a:xfrm>
          <a:off x="0" y="0"/>
          <a:ext cx="0" cy="0"/>
          <a:chOff x="0" y="0"/>
          <a:chExt cx="0" cy="0"/>
        </a:xfrm>
      </p:grpSpPr>
      <p:sp>
        <p:nvSpPr>
          <p:cNvPr id="147" name="Google Shape;147;p19"/>
          <p:cNvSpPr txBox="1"/>
          <p:nvPr>
            <p:ph idx="1" type="subTitle"/>
          </p:nvPr>
        </p:nvSpPr>
        <p:spPr>
          <a:xfrm>
            <a:off x="813150" y="2327525"/>
            <a:ext cx="3556800" cy="1546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solidFill>
                  <a:srgbClr val="000000"/>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 name="Google Shape;148;p19"/>
          <p:cNvSpPr txBox="1"/>
          <p:nvPr>
            <p:ph type="title"/>
          </p:nvPr>
        </p:nvSpPr>
        <p:spPr>
          <a:xfrm>
            <a:off x="813150" y="1567975"/>
            <a:ext cx="45522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9" name="Google Shape;149;p19"/>
          <p:cNvSpPr/>
          <p:nvPr/>
        </p:nvSpPr>
        <p:spPr>
          <a:xfrm>
            <a:off x="-917811" y="3189990"/>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869885" y="3849437"/>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rgbClr val="BCD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869885" y="3661564"/>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53" name="Shape 153"/>
        <p:cNvGrpSpPr/>
        <p:nvPr/>
      </p:nvGrpSpPr>
      <p:grpSpPr>
        <a:xfrm>
          <a:off x="0" y="0"/>
          <a:ext cx="0" cy="0"/>
          <a:chOff x="0" y="0"/>
          <a:chExt cx="0" cy="0"/>
        </a:xfrm>
      </p:grpSpPr>
      <p:sp>
        <p:nvSpPr>
          <p:cNvPr id="154" name="Google Shape;154;p20"/>
          <p:cNvSpPr txBox="1"/>
          <p:nvPr>
            <p:ph idx="1" type="subTitle"/>
          </p:nvPr>
        </p:nvSpPr>
        <p:spPr>
          <a:xfrm>
            <a:off x="1181425" y="23031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55" name="Google Shape;155;p20"/>
          <p:cNvSpPr txBox="1"/>
          <p:nvPr>
            <p:ph idx="2" type="subTitle"/>
          </p:nvPr>
        </p:nvSpPr>
        <p:spPr>
          <a:xfrm>
            <a:off x="4836300" y="23031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56" name="Google Shape;156;p20"/>
          <p:cNvSpPr txBox="1"/>
          <p:nvPr>
            <p:ph idx="3" type="subTitle"/>
          </p:nvPr>
        </p:nvSpPr>
        <p:spPr>
          <a:xfrm>
            <a:off x="1181425" y="29171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7" name="Google Shape;157;p20"/>
          <p:cNvSpPr txBox="1"/>
          <p:nvPr>
            <p:ph idx="4" type="subTitle"/>
          </p:nvPr>
        </p:nvSpPr>
        <p:spPr>
          <a:xfrm>
            <a:off x="4836300" y="29171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 name="Google Shape;158;p2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6A9E7">
            <a:alpha val="7140"/>
          </a:srgbClr>
        </a:solidFill>
      </p:bgPr>
    </p:bg>
    <p:spTree>
      <p:nvGrpSpPr>
        <p:cNvPr id="23" name="Shape 23"/>
        <p:cNvGrpSpPr/>
        <p:nvPr/>
      </p:nvGrpSpPr>
      <p:grpSpPr>
        <a:xfrm>
          <a:off x="0" y="0"/>
          <a:ext cx="0" cy="0"/>
          <a:chOff x="0" y="0"/>
          <a:chExt cx="0" cy="0"/>
        </a:xfrm>
      </p:grpSpPr>
      <p:sp>
        <p:nvSpPr>
          <p:cNvPr id="24" name="Google Shape;24;p3"/>
          <p:cNvSpPr txBox="1"/>
          <p:nvPr>
            <p:ph type="title"/>
          </p:nvPr>
        </p:nvSpPr>
        <p:spPr>
          <a:xfrm>
            <a:off x="720000" y="2344400"/>
            <a:ext cx="7704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hasCustomPrompt="1" idx="2" type="title"/>
          </p:nvPr>
        </p:nvSpPr>
        <p:spPr>
          <a:xfrm>
            <a:off x="2996550" y="1502600"/>
            <a:ext cx="3150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6" name="Google Shape;26;p3"/>
          <p:cNvSpPr txBox="1"/>
          <p:nvPr>
            <p:ph idx="1" type="subTitle"/>
          </p:nvPr>
        </p:nvSpPr>
        <p:spPr>
          <a:xfrm>
            <a:off x="2391925" y="3132175"/>
            <a:ext cx="43602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7" name="Google Shape;27;p3"/>
          <p:cNvSpPr/>
          <p:nvPr/>
        </p:nvSpPr>
        <p:spPr>
          <a:xfrm rot="-5400000">
            <a:off x="5038149" y="-109009"/>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5400000">
            <a:off x="6050126" y="-494318"/>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7829613" y="173953"/>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rot="5400000">
            <a:off x="263245" y="-1358480"/>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rot="5400000">
            <a:off x="-2117939" y="1205889"/>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562154" y="-349897"/>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60" name="Shape 160"/>
        <p:cNvGrpSpPr/>
        <p:nvPr/>
      </p:nvGrpSpPr>
      <p:grpSpPr>
        <a:xfrm>
          <a:off x="0" y="0"/>
          <a:ext cx="0" cy="0"/>
          <a:chOff x="0" y="0"/>
          <a:chExt cx="0" cy="0"/>
        </a:xfrm>
      </p:grpSpPr>
      <p:sp>
        <p:nvSpPr>
          <p:cNvPr id="161" name="Google Shape;161;p21"/>
          <p:cNvSpPr txBox="1"/>
          <p:nvPr>
            <p:ph type="title"/>
          </p:nvPr>
        </p:nvSpPr>
        <p:spPr>
          <a:xfrm>
            <a:off x="720000" y="29262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rgbClr val="191919"/>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2" name="Google Shape;162;p21"/>
          <p:cNvSpPr txBox="1"/>
          <p:nvPr>
            <p:ph idx="1" type="subTitle"/>
          </p:nvPr>
        </p:nvSpPr>
        <p:spPr>
          <a:xfrm>
            <a:off x="817200" y="3378000"/>
            <a:ext cx="2142000" cy="70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191919"/>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3" name="Google Shape;163;p21"/>
          <p:cNvSpPr txBox="1"/>
          <p:nvPr>
            <p:ph idx="2" type="title"/>
          </p:nvPr>
        </p:nvSpPr>
        <p:spPr>
          <a:xfrm>
            <a:off x="3403800" y="29262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rgbClr val="191919"/>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4" name="Google Shape;164;p21"/>
          <p:cNvSpPr txBox="1"/>
          <p:nvPr>
            <p:ph idx="3" type="subTitle"/>
          </p:nvPr>
        </p:nvSpPr>
        <p:spPr>
          <a:xfrm>
            <a:off x="3501000" y="3378000"/>
            <a:ext cx="2142000" cy="70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191919"/>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 name="Google Shape;165;p21"/>
          <p:cNvSpPr txBox="1"/>
          <p:nvPr>
            <p:ph idx="4" type="title"/>
          </p:nvPr>
        </p:nvSpPr>
        <p:spPr>
          <a:xfrm>
            <a:off x="6087600" y="2926288"/>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rgbClr val="191919"/>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6" name="Google Shape;166;p21"/>
          <p:cNvSpPr txBox="1"/>
          <p:nvPr>
            <p:ph idx="5" type="subTitle"/>
          </p:nvPr>
        </p:nvSpPr>
        <p:spPr>
          <a:xfrm>
            <a:off x="6184800" y="3378000"/>
            <a:ext cx="2142000" cy="70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191919"/>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 name="Google Shape;167;p21"/>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000">
                <a:solidFill>
                  <a:srgbClr val="46A9E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21"/>
          <p:cNvSpPr/>
          <p:nvPr/>
        </p:nvSpPr>
        <p:spPr>
          <a:xfrm rot="10800000">
            <a:off x="-219050" y="-149750"/>
            <a:ext cx="3481850" cy="3311625"/>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rgbClr val="9ED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1"/>
          <p:cNvSpPr/>
          <p:nvPr/>
        </p:nvSpPr>
        <p:spPr>
          <a:xfrm rot="10800000">
            <a:off x="-219050" y="-51025"/>
            <a:ext cx="2351150" cy="2750075"/>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rgbClr val="BCD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p:nvPr/>
        </p:nvSpPr>
        <p:spPr>
          <a:xfrm rot="10800000">
            <a:off x="-219050" y="-43625"/>
            <a:ext cx="1530450" cy="942275"/>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rgbClr val="E6F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rot="10800000">
            <a:off x="7009450" y="-83500"/>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rgbClr val="9ED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p:nvPr/>
        </p:nvSpPr>
        <p:spPr>
          <a:xfrm rot="10800000">
            <a:off x="6843025" y="-58425"/>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rgbClr val="BCD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p:nvPr/>
        </p:nvSpPr>
        <p:spPr>
          <a:xfrm rot="10800000">
            <a:off x="7596825" y="-51025"/>
            <a:ext cx="1545650" cy="1464325"/>
          </a:xfrm>
          <a:custGeom>
            <a:rect b="b" l="l" r="r" t="t"/>
            <a:pathLst>
              <a:path extrusionOk="0" h="58573" w="61826">
                <a:moveTo>
                  <a:pt x="0" y="58573"/>
                </a:moveTo>
                <a:lnTo>
                  <a:pt x="61612" y="58573"/>
                </a:lnTo>
                <a:cubicBezTo>
                  <a:pt x="61825" y="43648"/>
                  <a:pt x="52828" y="28177"/>
                  <a:pt x="30213" y="25776"/>
                </a:cubicBezTo>
                <a:cubicBezTo>
                  <a:pt x="9605" y="23618"/>
                  <a:pt x="5623" y="14469"/>
                  <a:pt x="0" y="0"/>
                </a:cubicBezTo>
                <a:close/>
              </a:path>
            </a:pathLst>
          </a:custGeom>
          <a:solidFill>
            <a:srgbClr val="E6F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solidFill>
          <a:srgbClr val="46A9E7">
            <a:alpha val="7140"/>
          </a:srgbClr>
        </a:solidFill>
      </p:bgPr>
    </p:bg>
    <p:spTree>
      <p:nvGrpSpPr>
        <p:cNvPr id="175" name="Shape 175"/>
        <p:cNvGrpSpPr/>
        <p:nvPr/>
      </p:nvGrpSpPr>
      <p:grpSpPr>
        <a:xfrm>
          <a:off x="0" y="0"/>
          <a:ext cx="0" cy="0"/>
          <a:chOff x="0" y="0"/>
          <a:chExt cx="0" cy="0"/>
        </a:xfrm>
      </p:grpSpPr>
      <p:sp>
        <p:nvSpPr>
          <p:cNvPr id="176" name="Google Shape;176;p22"/>
          <p:cNvSpPr txBox="1"/>
          <p:nvPr>
            <p:ph type="title"/>
          </p:nvPr>
        </p:nvSpPr>
        <p:spPr>
          <a:xfrm>
            <a:off x="720000" y="200596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1"/>
                </a:solidFill>
              </a:defRPr>
            </a:lvl1pPr>
            <a:lvl2pPr lvl="1" rtl="0" algn="ctr">
              <a:spcBef>
                <a:spcPts val="0"/>
              </a:spcBef>
              <a:spcAft>
                <a:spcPts val="0"/>
              </a:spcAft>
              <a:buClr>
                <a:schemeClr val="accent1"/>
              </a:buClr>
              <a:buSzPts val="2500"/>
              <a:buNone/>
              <a:defRPr sz="2500">
                <a:solidFill>
                  <a:schemeClr val="accent1"/>
                </a:solidFill>
              </a:defRPr>
            </a:lvl2pPr>
            <a:lvl3pPr lvl="2" rtl="0" algn="ctr">
              <a:spcBef>
                <a:spcPts val="0"/>
              </a:spcBef>
              <a:spcAft>
                <a:spcPts val="0"/>
              </a:spcAft>
              <a:buClr>
                <a:schemeClr val="accent1"/>
              </a:buClr>
              <a:buSzPts val="2500"/>
              <a:buNone/>
              <a:defRPr sz="2500">
                <a:solidFill>
                  <a:schemeClr val="accent1"/>
                </a:solidFill>
              </a:defRPr>
            </a:lvl3pPr>
            <a:lvl4pPr lvl="3" rtl="0" algn="ctr">
              <a:spcBef>
                <a:spcPts val="0"/>
              </a:spcBef>
              <a:spcAft>
                <a:spcPts val="0"/>
              </a:spcAft>
              <a:buClr>
                <a:schemeClr val="accent1"/>
              </a:buClr>
              <a:buSzPts val="2500"/>
              <a:buNone/>
              <a:defRPr sz="2500">
                <a:solidFill>
                  <a:schemeClr val="accent1"/>
                </a:solidFill>
              </a:defRPr>
            </a:lvl4pPr>
            <a:lvl5pPr lvl="4" rtl="0" algn="ctr">
              <a:spcBef>
                <a:spcPts val="0"/>
              </a:spcBef>
              <a:spcAft>
                <a:spcPts val="0"/>
              </a:spcAft>
              <a:buClr>
                <a:schemeClr val="accent1"/>
              </a:buClr>
              <a:buSzPts val="2500"/>
              <a:buNone/>
              <a:defRPr sz="2500">
                <a:solidFill>
                  <a:schemeClr val="accent1"/>
                </a:solidFill>
              </a:defRPr>
            </a:lvl5pPr>
            <a:lvl6pPr lvl="5" rtl="0" algn="ctr">
              <a:spcBef>
                <a:spcPts val="0"/>
              </a:spcBef>
              <a:spcAft>
                <a:spcPts val="0"/>
              </a:spcAft>
              <a:buClr>
                <a:schemeClr val="accent1"/>
              </a:buClr>
              <a:buSzPts val="2500"/>
              <a:buNone/>
              <a:defRPr sz="2500">
                <a:solidFill>
                  <a:schemeClr val="accent1"/>
                </a:solidFill>
              </a:defRPr>
            </a:lvl6pPr>
            <a:lvl7pPr lvl="6" rtl="0" algn="ctr">
              <a:spcBef>
                <a:spcPts val="0"/>
              </a:spcBef>
              <a:spcAft>
                <a:spcPts val="0"/>
              </a:spcAft>
              <a:buClr>
                <a:schemeClr val="accent1"/>
              </a:buClr>
              <a:buSzPts val="2500"/>
              <a:buNone/>
              <a:defRPr sz="2500">
                <a:solidFill>
                  <a:schemeClr val="accent1"/>
                </a:solidFill>
              </a:defRPr>
            </a:lvl7pPr>
            <a:lvl8pPr lvl="7" rtl="0" algn="ctr">
              <a:spcBef>
                <a:spcPts val="0"/>
              </a:spcBef>
              <a:spcAft>
                <a:spcPts val="0"/>
              </a:spcAft>
              <a:buClr>
                <a:schemeClr val="accent1"/>
              </a:buClr>
              <a:buSzPts val="2500"/>
              <a:buNone/>
              <a:defRPr sz="2500">
                <a:solidFill>
                  <a:schemeClr val="accent1"/>
                </a:solidFill>
              </a:defRPr>
            </a:lvl8pPr>
            <a:lvl9pPr lvl="8" rtl="0" algn="ctr">
              <a:spcBef>
                <a:spcPts val="0"/>
              </a:spcBef>
              <a:spcAft>
                <a:spcPts val="0"/>
              </a:spcAft>
              <a:buClr>
                <a:schemeClr val="accent1"/>
              </a:buClr>
              <a:buSzPts val="2500"/>
              <a:buNone/>
              <a:defRPr sz="2500">
                <a:solidFill>
                  <a:schemeClr val="accent1"/>
                </a:solidFill>
              </a:defRPr>
            </a:lvl9pPr>
          </a:lstStyle>
          <a:p/>
        </p:txBody>
      </p:sp>
      <p:sp>
        <p:nvSpPr>
          <p:cNvPr id="177" name="Google Shape;177;p22"/>
          <p:cNvSpPr txBox="1"/>
          <p:nvPr>
            <p:ph idx="1" type="subTitle"/>
          </p:nvPr>
        </p:nvSpPr>
        <p:spPr>
          <a:xfrm>
            <a:off x="720000" y="2486625"/>
            <a:ext cx="2336400" cy="63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dk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78" name="Google Shape;178;p22"/>
          <p:cNvSpPr txBox="1"/>
          <p:nvPr>
            <p:ph idx="2" type="title"/>
          </p:nvPr>
        </p:nvSpPr>
        <p:spPr>
          <a:xfrm>
            <a:off x="3403800" y="31966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1"/>
                </a:solidFill>
              </a:defRPr>
            </a:lvl1pPr>
            <a:lvl2pPr lvl="1" rtl="0" algn="ctr">
              <a:spcBef>
                <a:spcPts val="0"/>
              </a:spcBef>
              <a:spcAft>
                <a:spcPts val="0"/>
              </a:spcAft>
              <a:buClr>
                <a:schemeClr val="accent1"/>
              </a:buClr>
              <a:buSzPts val="2500"/>
              <a:buNone/>
              <a:defRPr sz="2500">
                <a:solidFill>
                  <a:schemeClr val="accent1"/>
                </a:solidFill>
              </a:defRPr>
            </a:lvl2pPr>
            <a:lvl3pPr lvl="2" rtl="0" algn="ctr">
              <a:spcBef>
                <a:spcPts val="0"/>
              </a:spcBef>
              <a:spcAft>
                <a:spcPts val="0"/>
              </a:spcAft>
              <a:buClr>
                <a:schemeClr val="accent1"/>
              </a:buClr>
              <a:buSzPts val="2500"/>
              <a:buNone/>
              <a:defRPr sz="2500">
                <a:solidFill>
                  <a:schemeClr val="accent1"/>
                </a:solidFill>
              </a:defRPr>
            </a:lvl3pPr>
            <a:lvl4pPr lvl="3" rtl="0" algn="ctr">
              <a:spcBef>
                <a:spcPts val="0"/>
              </a:spcBef>
              <a:spcAft>
                <a:spcPts val="0"/>
              </a:spcAft>
              <a:buClr>
                <a:schemeClr val="accent1"/>
              </a:buClr>
              <a:buSzPts val="2500"/>
              <a:buNone/>
              <a:defRPr sz="2500">
                <a:solidFill>
                  <a:schemeClr val="accent1"/>
                </a:solidFill>
              </a:defRPr>
            </a:lvl4pPr>
            <a:lvl5pPr lvl="4" rtl="0" algn="ctr">
              <a:spcBef>
                <a:spcPts val="0"/>
              </a:spcBef>
              <a:spcAft>
                <a:spcPts val="0"/>
              </a:spcAft>
              <a:buClr>
                <a:schemeClr val="accent1"/>
              </a:buClr>
              <a:buSzPts val="2500"/>
              <a:buNone/>
              <a:defRPr sz="2500">
                <a:solidFill>
                  <a:schemeClr val="accent1"/>
                </a:solidFill>
              </a:defRPr>
            </a:lvl5pPr>
            <a:lvl6pPr lvl="5" rtl="0" algn="ctr">
              <a:spcBef>
                <a:spcPts val="0"/>
              </a:spcBef>
              <a:spcAft>
                <a:spcPts val="0"/>
              </a:spcAft>
              <a:buClr>
                <a:schemeClr val="accent1"/>
              </a:buClr>
              <a:buSzPts val="2500"/>
              <a:buNone/>
              <a:defRPr sz="2500">
                <a:solidFill>
                  <a:schemeClr val="accent1"/>
                </a:solidFill>
              </a:defRPr>
            </a:lvl6pPr>
            <a:lvl7pPr lvl="6" rtl="0" algn="ctr">
              <a:spcBef>
                <a:spcPts val="0"/>
              </a:spcBef>
              <a:spcAft>
                <a:spcPts val="0"/>
              </a:spcAft>
              <a:buClr>
                <a:schemeClr val="accent1"/>
              </a:buClr>
              <a:buSzPts val="2500"/>
              <a:buNone/>
              <a:defRPr sz="2500">
                <a:solidFill>
                  <a:schemeClr val="accent1"/>
                </a:solidFill>
              </a:defRPr>
            </a:lvl7pPr>
            <a:lvl8pPr lvl="7" rtl="0" algn="ctr">
              <a:spcBef>
                <a:spcPts val="0"/>
              </a:spcBef>
              <a:spcAft>
                <a:spcPts val="0"/>
              </a:spcAft>
              <a:buClr>
                <a:schemeClr val="accent1"/>
              </a:buClr>
              <a:buSzPts val="2500"/>
              <a:buNone/>
              <a:defRPr sz="2500">
                <a:solidFill>
                  <a:schemeClr val="accent1"/>
                </a:solidFill>
              </a:defRPr>
            </a:lvl8pPr>
            <a:lvl9pPr lvl="8" rtl="0" algn="ctr">
              <a:spcBef>
                <a:spcPts val="0"/>
              </a:spcBef>
              <a:spcAft>
                <a:spcPts val="0"/>
              </a:spcAft>
              <a:buClr>
                <a:schemeClr val="accent1"/>
              </a:buClr>
              <a:buSzPts val="2500"/>
              <a:buNone/>
              <a:defRPr sz="2500">
                <a:solidFill>
                  <a:schemeClr val="accent1"/>
                </a:solidFill>
              </a:defRPr>
            </a:lvl9pPr>
          </a:lstStyle>
          <a:p/>
        </p:txBody>
      </p:sp>
      <p:sp>
        <p:nvSpPr>
          <p:cNvPr id="179" name="Google Shape;179;p22"/>
          <p:cNvSpPr txBox="1"/>
          <p:nvPr>
            <p:ph idx="3" type="subTitle"/>
          </p:nvPr>
        </p:nvSpPr>
        <p:spPr>
          <a:xfrm>
            <a:off x="3403800" y="3680075"/>
            <a:ext cx="2336400" cy="63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dk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80" name="Google Shape;180;p22"/>
          <p:cNvSpPr txBox="1"/>
          <p:nvPr>
            <p:ph idx="4" type="title"/>
          </p:nvPr>
        </p:nvSpPr>
        <p:spPr>
          <a:xfrm>
            <a:off x="6087600" y="2005975"/>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dk1"/>
                </a:solidFill>
              </a:defRPr>
            </a:lvl1pPr>
            <a:lvl2pPr lvl="1" rtl="0" algn="ctr">
              <a:spcBef>
                <a:spcPts val="0"/>
              </a:spcBef>
              <a:spcAft>
                <a:spcPts val="0"/>
              </a:spcAft>
              <a:buClr>
                <a:schemeClr val="accent1"/>
              </a:buClr>
              <a:buSzPts val="2500"/>
              <a:buNone/>
              <a:defRPr sz="2500">
                <a:solidFill>
                  <a:schemeClr val="accent1"/>
                </a:solidFill>
              </a:defRPr>
            </a:lvl2pPr>
            <a:lvl3pPr lvl="2" rtl="0" algn="ctr">
              <a:spcBef>
                <a:spcPts val="0"/>
              </a:spcBef>
              <a:spcAft>
                <a:spcPts val="0"/>
              </a:spcAft>
              <a:buClr>
                <a:schemeClr val="accent1"/>
              </a:buClr>
              <a:buSzPts val="2500"/>
              <a:buNone/>
              <a:defRPr sz="2500">
                <a:solidFill>
                  <a:schemeClr val="accent1"/>
                </a:solidFill>
              </a:defRPr>
            </a:lvl3pPr>
            <a:lvl4pPr lvl="3" rtl="0" algn="ctr">
              <a:spcBef>
                <a:spcPts val="0"/>
              </a:spcBef>
              <a:spcAft>
                <a:spcPts val="0"/>
              </a:spcAft>
              <a:buClr>
                <a:schemeClr val="accent1"/>
              </a:buClr>
              <a:buSzPts val="2500"/>
              <a:buNone/>
              <a:defRPr sz="2500">
                <a:solidFill>
                  <a:schemeClr val="accent1"/>
                </a:solidFill>
              </a:defRPr>
            </a:lvl4pPr>
            <a:lvl5pPr lvl="4" rtl="0" algn="ctr">
              <a:spcBef>
                <a:spcPts val="0"/>
              </a:spcBef>
              <a:spcAft>
                <a:spcPts val="0"/>
              </a:spcAft>
              <a:buClr>
                <a:schemeClr val="accent1"/>
              </a:buClr>
              <a:buSzPts val="2500"/>
              <a:buNone/>
              <a:defRPr sz="2500">
                <a:solidFill>
                  <a:schemeClr val="accent1"/>
                </a:solidFill>
              </a:defRPr>
            </a:lvl5pPr>
            <a:lvl6pPr lvl="5" rtl="0" algn="ctr">
              <a:spcBef>
                <a:spcPts val="0"/>
              </a:spcBef>
              <a:spcAft>
                <a:spcPts val="0"/>
              </a:spcAft>
              <a:buClr>
                <a:schemeClr val="accent1"/>
              </a:buClr>
              <a:buSzPts val="2500"/>
              <a:buNone/>
              <a:defRPr sz="2500">
                <a:solidFill>
                  <a:schemeClr val="accent1"/>
                </a:solidFill>
              </a:defRPr>
            </a:lvl6pPr>
            <a:lvl7pPr lvl="6" rtl="0" algn="ctr">
              <a:spcBef>
                <a:spcPts val="0"/>
              </a:spcBef>
              <a:spcAft>
                <a:spcPts val="0"/>
              </a:spcAft>
              <a:buClr>
                <a:schemeClr val="accent1"/>
              </a:buClr>
              <a:buSzPts val="2500"/>
              <a:buNone/>
              <a:defRPr sz="2500">
                <a:solidFill>
                  <a:schemeClr val="accent1"/>
                </a:solidFill>
              </a:defRPr>
            </a:lvl7pPr>
            <a:lvl8pPr lvl="7" rtl="0" algn="ctr">
              <a:spcBef>
                <a:spcPts val="0"/>
              </a:spcBef>
              <a:spcAft>
                <a:spcPts val="0"/>
              </a:spcAft>
              <a:buClr>
                <a:schemeClr val="accent1"/>
              </a:buClr>
              <a:buSzPts val="2500"/>
              <a:buNone/>
              <a:defRPr sz="2500">
                <a:solidFill>
                  <a:schemeClr val="accent1"/>
                </a:solidFill>
              </a:defRPr>
            </a:lvl8pPr>
            <a:lvl9pPr lvl="8" rtl="0" algn="ctr">
              <a:spcBef>
                <a:spcPts val="0"/>
              </a:spcBef>
              <a:spcAft>
                <a:spcPts val="0"/>
              </a:spcAft>
              <a:buClr>
                <a:schemeClr val="accent1"/>
              </a:buClr>
              <a:buSzPts val="2500"/>
              <a:buNone/>
              <a:defRPr sz="2500">
                <a:solidFill>
                  <a:schemeClr val="accent1"/>
                </a:solidFill>
              </a:defRPr>
            </a:lvl9pPr>
          </a:lstStyle>
          <a:p/>
        </p:txBody>
      </p:sp>
      <p:sp>
        <p:nvSpPr>
          <p:cNvPr id="181" name="Google Shape;181;p22"/>
          <p:cNvSpPr txBox="1"/>
          <p:nvPr>
            <p:ph idx="5" type="subTitle"/>
          </p:nvPr>
        </p:nvSpPr>
        <p:spPr>
          <a:xfrm>
            <a:off x="6087600" y="2486625"/>
            <a:ext cx="2336400" cy="62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dk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
        <p:nvSpPr>
          <p:cNvPr id="182" name="Google Shape;182;p22"/>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3" name="Google Shape;183;p22"/>
          <p:cNvSpPr/>
          <p:nvPr/>
        </p:nvSpPr>
        <p:spPr>
          <a:xfrm rot="10800000">
            <a:off x="6991659" y="-122584"/>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rot="10800000">
            <a:off x="6900558" y="-1252942"/>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rot="5400000">
            <a:off x="-2588701" y="-655561"/>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p:nvPr/>
        </p:nvSpPr>
        <p:spPr>
          <a:xfrm rot="5400000">
            <a:off x="-1464316" y="-665634"/>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p:nvPr/>
        </p:nvSpPr>
        <p:spPr>
          <a:xfrm rot="5400000">
            <a:off x="-291171" y="-1550681"/>
            <a:ext cx="2333265" cy="3351228"/>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89" name="Shape 189"/>
        <p:cNvGrpSpPr/>
        <p:nvPr/>
      </p:nvGrpSpPr>
      <p:grpSpPr>
        <a:xfrm>
          <a:off x="0" y="0"/>
          <a:ext cx="0" cy="0"/>
          <a:chOff x="0" y="0"/>
          <a:chExt cx="0" cy="0"/>
        </a:xfrm>
      </p:grpSpPr>
      <p:sp>
        <p:nvSpPr>
          <p:cNvPr id="190" name="Google Shape;190;p23"/>
          <p:cNvSpPr txBox="1"/>
          <p:nvPr>
            <p:ph type="title"/>
          </p:nvPr>
        </p:nvSpPr>
        <p:spPr>
          <a:xfrm>
            <a:off x="1195863" y="16828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1" name="Google Shape;191;p23"/>
          <p:cNvSpPr txBox="1"/>
          <p:nvPr>
            <p:ph idx="1" type="subTitle"/>
          </p:nvPr>
        </p:nvSpPr>
        <p:spPr>
          <a:xfrm>
            <a:off x="1195863" y="22693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2" name="Google Shape;192;p23"/>
          <p:cNvSpPr txBox="1"/>
          <p:nvPr>
            <p:ph idx="2" type="title"/>
          </p:nvPr>
        </p:nvSpPr>
        <p:spPr>
          <a:xfrm>
            <a:off x="5081043" y="16828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3" name="Google Shape;193;p23"/>
          <p:cNvSpPr txBox="1"/>
          <p:nvPr>
            <p:ph idx="3" type="subTitle"/>
          </p:nvPr>
        </p:nvSpPr>
        <p:spPr>
          <a:xfrm>
            <a:off x="5081043" y="22693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4" name="Google Shape;194;p23"/>
          <p:cNvSpPr txBox="1"/>
          <p:nvPr>
            <p:ph idx="4" type="title"/>
          </p:nvPr>
        </p:nvSpPr>
        <p:spPr>
          <a:xfrm>
            <a:off x="1195863" y="31162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5" name="Google Shape;195;p23"/>
          <p:cNvSpPr txBox="1"/>
          <p:nvPr>
            <p:ph idx="5" type="subTitle"/>
          </p:nvPr>
        </p:nvSpPr>
        <p:spPr>
          <a:xfrm>
            <a:off x="1195863" y="37027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6" name="Google Shape;196;p23"/>
          <p:cNvSpPr txBox="1"/>
          <p:nvPr>
            <p:ph idx="6" type="title"/>
          </p:nvPr>
        </p:nvSpPr>
        <p:spPr>
          <a:xfrm>
            <a:off x="5081043" y="31162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7" name="Google Shape;197;p23"/>
          <p:cNvSpPr txBox="1"/>
          <p:nvPr>
            <p:ph idx="7" type="subTitle"/>
          </p:nvPr>
        </p:nvSpPr>
        <p:spPr>
          <a:xfrm>
            <a:off x="5081043" y="37027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23"/>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9" name="Google Shape;199;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00" name="Shape 200"/>
        <p:cNvGrpSpPr/>
        <p:nvPr/>
      </p:nvGrpSpPr>
      <p:grpSpPr>
        <a:xfrm>
          <a:off x="0" y="0"/>
          <a:ext cx="0" cy="0"/>
          <a:chOff x="0" y="0"/>
          <a:chExt cx="0" cy="0"/>
        </a:xfrm>
      </p:grpSpPr>
      <p:sp>
        <p:nvSpPr>
          <p:cNvPr id="201" name="Google Shape;201;p24"/>
          <p:cNvSpPr txBox="1"/>
          <p:nvPr>
            <p:ph type="title"/>
          </p:nvPr>
        </p:nvSpPr>
        <p:spPr>
          <a:xfrm>
            <a:off x="720000" y="16828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2" name="Google Shape;202;p24"/>
          <p:cNvSpPr txBox="1"/>
          <p:nvPr>
            <p:ph idx="1" type="subTitle"/>
          </p:nvPr>
        </p:nvSpPr>
        <p:spPr>
          <a:xfrm>
            <a:off x="720000"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3" name="Google Shape;203;p24"/>
          <p:cNvSpPr txBox="1"/>
          <p:nvPr>
            <p:ph idx="2" type="title"/>
          </p:nvPr>
        </p:nvSpPr>
        <p:spPr>
          <a:xfrm>
            <a:off x="3419269" y="16828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4" name="Google Shape;204;p24"/>
          <p:cNvSpPr txBox="1"/>
          <p:nvPr>
            <p:ph idx="3" type="subTitle"/>
          </p:nvPr>
        </p:nvSpPr>
        <p:spPr>
          <a:xfrm>
            <a:off x="3419269"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5" name="Google Shape;205;p24"/>
          <p:cNvSpPr txBox="1"/>
          <p:nvPr>
            <p:ph idx="4" type="title"/>
          </p:nvPr>
        </p:nvSpPr>
        <p:spPr>
          <a:xfrm>
            <a:off x="720000" y="3116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6" name="Google Shape;206;p24"/>
          <p:cNvSpPr txBox="1"/>
          <p:nvPr>
            <p:ph idx="5" type="subTitle"/>
          </p:nvPr>
        </p:nvSpPr>
        <p:spPr>
          <a:xfrm>
            <a:off x="720000" y="37027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7" name="Google Shape;207;p24"/>
          <p:cNvSpPr txBox="1"/>
          <p:nvPr>
            <p:ph idx="6" type="title"/>
          </p:nvPr>
        </p:nvSpPr>
        <p:spPr>
          <a:xfrm>
            <a:off x="3419269" y="3116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8" name="Google Shape;208;p24"/>
          <p:cNvSpPr txBox="1"/>
          <p:nvPr>
            <p:ph idx="7" type="subTitle"/>
          </p:nvPr>
        </p:nvSpPr>
        <p:spPr>
          <a:xfrm>
            <a:off x="3419269" y="37027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24"/>
          <p:cNvSpPr txBox="1"/>
          <p:nvPr>
            <p:ph idx="8" type="title"/>
          </p:nvPr>
        </p:nvSpPr>
        <p:spPr>
          <a:xfrm>
            <a:off x="6118545" y="16828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0" name="Google Shape;210;p24"/>
          <p:cNvSpPr txBox="1"/>
          <p:nvPr>
            <p:ph idx="9" type="subTitle"/>
          </p:nvPr>
        </p:nvSpPr>
        <p:spPr>
          <a:xfrm>
            <a:off x="6118545"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 name="Google Shape;211;p24"/>
          <p:cNvSpPr txBox="1"/>
          <p:nvPr>
            <p:ph idx="13" type="title"/>
          </p:nvPr>
        </p:nvSpPr>
        <p:spPr>
          <a:xfrm>
            <a:off x="6118545" y="3116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2" name="Google Shape;212;p24"/>
          <p:cNvSpPr txBox="1"/>
          <p:nvPr>
            <p:ph idx="14" type="subTitle"/>
          </p:nvPr>
        </p:nvSpPr>
        <p:spPr>
          <a:xfrm>
            <a:off x="6118545" y="37027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3" name="Google Shape;213;p24"/>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rgbClr val="46A9E7">
            <a:alpha val="7140"/>
          </a:srgbClr>
        </a:solidFill>
      </p:bgPr>
    </p:bg>
    <p:spTree>
      <p:nvGrpSpPr>
        <p:cNvPr id="215" name="Shape 215"/>
        <p:cNvGrpSpPr/>
        <p:nvPr/>
      </p:nvGrpSpPr>
      <p:grpSpPr>
        <a:xfrm>
          <a:off x="0" y="0"/>
          <a:ext cx="0" cy="0"/>
          <a:chOff x="0" y="0"/>
          <a:chExt cx="0" cy="0"/>
        </a:xfrm>
      </p:grpSpPr>
      <p:sp>
        <p:nvSpPr>
          <p:cNvPr id="216" name="Google Shape;216;p25"/>
          <p:cNvSpPr txBox="1"/>
          <p:nvPr>
            <p:ph hasCustomPrompt="1" type="title"/>
          </p:nvPr>
        </p:nvSpPr>
        <p:spPr>
          <a:xfrm>
            <a:off x="1284000" y="422700"/>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500">
                <a:solidFill>
                  <a:srgbClr val="46A9E7"/>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7" name="Google Shape;217;p25"/>
          <p:cNvSpPr txBox="1"/>
          <p:nvPr>
            <p:ph idx="1" type="subTitle"/>
          </p:nvPr>
        </p:nvSpPr>
        <p:spPr>
          <a:xfrm>
            <a:off x="1284000" y="1251000"/>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18" name="Google Shape;218;p25"/>
          <p:cNvSpPr txBox="1"/>
          <p:nvPr>
            <p:ph hasCustomPrompt="1" idx="2" type="title"/>
          </p:nvPr>
        </p:nvSpPr>
        <p:spPr>
          <a:xfrm>
            <a:off x="1284000" y="1878838"/>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500">
                <a:solidFill>
                  <a:srgbClr val="46A9E7"/>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9" name="Google Shape;219;p25"/>
          <p:cNvSpPr txBox="1"/>
          <p:nvPr>
            <p:ph idx="3" type="subTitle"/>
          </p:nvPr>
        </p:nvSpPr>
        <p:spPr>
          <a:xfrm>
            <a:off x="1284000" y="2707138"/>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20" name="Google Shape;220;p25"/>
          <p:cNvSpPr txBox="1"/>
          <p:nvPr>
            <p:ph hasCustomPrompt="1" idx="4" type="title"/>
          </p:nvPr>
        </p:nvSpPr>
        <p:spPr>
          <a:xfrm>
            <a:off x="1284000" y="3334988"/>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500">
                <a:solidFill>
                  <a:srgbClr val="46A9E7"/>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21" name="Google Shape;221;p25"/>
          <p:cNvSpPr txBox="1"/>
          <p:nvPr>
            <p:ph idx="5" type="subTitle"/>
          </p:nvPr>
        </p:nvSpPr>
        <p:spPr>
          <a:xfrm>
            <a:off x="1284000" y="4163288"/>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22" name="Google Shape;222;p25"/>
          <p:cNvSpPr/>
          <p:nvPr/>
        </p:nvSpPr>
        <p:spPr>
          <a:xfrm rot="5400000">
            <a:off x="-524808" y="1494138"/>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rot="5400000">
            <a:off x="-5817" y="2639785"/>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rot="5400000">
            <a:off x="-674076" y="4419276"/>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rot="-5400000">
            <a:off x="5073598" y="3095424"/>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rot="-5400000">
            <a:off x="4698222" y="1827745"/>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rot="-5400000">
            <a:off x="5697212" y="2826735"/>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29" name="Shape 229"/>
        <p:cNvGrpSpPr/>
        <p:nvPr/>
      </p:nvGrpSpPr>
      <p:grpSpPr>
        <a:xfrm>
          <a:off x="0" y="0"/>
          <a:ext cx="0" cy="0"/>
          <a:chOff x="0" y="0"/>
          <a:chExt cx="0" cy="0"/>
        </a:xfrm>
      </p:grpSpPr>
      <p:sp>
        <p:nvSpPr>
          <p:cNvPr id="230" name="Google Shape;230;p26"/>
          <p:cNvSpPr txBox="1"/>
          <p:nvPr>
            <p:ph type="ctrTitle"/>
          </p:nvPr>
        </p:nvSpPr>
        <p:spPr>
          <a:xfrm>
            <a:off x="2429950" y="669825"/>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6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1" name="Google Shape;231;p26"/>
          <p:cNvSpPr txBox="1"/>
          <p:nvPr>
            <p:ph idx="1" type="subTitle"/>
          </p:nvPr>
        </p:nvSpPr>
        <p:spPr>
          <a:xfrm>
            <a:off x="2425075" y="1835350"/>
            <a:ext cx="4293900" cy="1095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32" name="Google Shape;232;p26"/>
          <p:cNvSpPr txBox="1"/>
          <p:nvPr/>
        </p:nvSpPr>
        <p:spPr>
          <a:xfrm>
            <a:off x="2425075" y="4211600"/>
            <a:ext cx="4293900" cy="3969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000">
                <a:solidFill>
                  <a:schemeClr val="dk1"/>
                </a:solidFill>
                <a:latin typeface="Anaheim"/>
                <a:ea typeface="Anaheim"/>
                <a:cs typeface="Anaheim"/>
                <a:sym typeface="Anaheim"/>
              </a:rPr>
              <a:t>CREDITS: This presentation template was created by </a:t>
            </a:r>
            <a:r>
              <a:rPr b="1" lang="en" sz="1000">
                <a:solidFill>
                  <a:schemeClr val="dk1"/>
                </a:solidFill>
                <a:uFill>
                  <a:noFill/>
                </a:uFill>
                <a:latin typeface="Anaheim"/>
                <a:ea typeface="Anaheim"/>
                <a:cs typeface="Anaheim"/>
                <a:sym typeface="Anaheim"/>
                <a:hlinkClick r:id="rId2">
                  <a:extLst>
                    <a:ext uri="{A12FA001-AC4F-418D-AE19-62706E023703}">
                      <ahyp:hlinkClr val="tx"/>
                    </a:ext>
                  </a:extLst>
                </a:hlinkClick>
              </a:rPr>
              <a:t>Slidesgo</a:t>
            </a:r>
            <a:r>
              <a:rPr lang="en" sz="1000">
                <a:solidFill>
                  <a:schemeClr val="dk1"/>
                </a:solidFill>
                <a:latin typeface="Anaheim"/>
                <a:ea typeface="Anaheim"/>
                <a:cs typeface="Anaheim"/>
                <a:sym typeface="Anaheim"/>
              </a:rPr>
              <a:t>, including icons by </a:t>
            </a:r>
            <a:r>
              <a:rPr b="1" lang="en" sz="1000">
                <a:solidFill>
                  <a:schemeClr val="dk1"/>
                </a:solidFill>
                <a:uFill>
                  <a:noFill/>
                </a:uFill>
                <a:latin typeface="Anaheim"/>
                <a:ea typeface="Anaheim"/>
                <a:cs typeface="Anaheim"/>
                <a:sym typeface="Anaheim"/>
                <a:hlinkClick r:id="rId3">
                  <a:extLst>
                    <a:ext uri="{A12FA001-AC4F-418D-AE19-62706E023703}">
                      <ahyp:hlinkClr val="tx"/>
                    </a:ext>
                  </a:extLst>
                </a:hlinkClick>
              </a:rPr>
              <a:t>Flaticon</a:t>
            </a:r>
            <a:r>
              <a:rPr b="1" lang="en" sz="1000">
                <a:solidFill>
                  <a:schemeClr val="dk1"/>
                </a:solidFill>
                <a:latin typeface="Anaheim"/>
                <a:ea typeface="Anaheim"/>
                <a:cs typeface="Anaheim"/>
                <a:sym typeface="Anaheim"/>
              </a:rPr>
              <a:t> </a:t>
            </a:r>
            <a:r>
              <a:rPr lang="en" sz="1000">
                <a:solidFill>
                  <a:schemeClr val="dk1"/>
                </a:solidFill>
                <a:latin typeface="Anaheim"/>
                <a:ea typeface="Anaheim"/>
                <a:cs typeface="Anaheim"/>
                <a:sym typeface="Anaheim"/>
              </a:rPr>
              <a:t>and infographics &amp; images by </a:t>
            </a:r>
            <a:r>
              <a:rPr b="1" lang="en" sz="1000">
                <a:solidFill>
                  <a:schemeClr val="dk1"/>
                </a:solidFill>
                <a:uFill>
                  <a:noFill/>
                </a:uFill>
                <a:latin typeface="Anaheim"/>
                <a:ea typeface="Anaheim"/>
                <a:cs typeface="Anaheim"/>
                <a:sym typeface="Anaheim"/>
                <a:hlinkClick r:id="rId4">
                  <a:extLst>
                    <a:ext uri="{A12FA001-AC4F-418D-AE19-62706E023703}">
                      <ahyp:hlinkClr val="tx"/>
                    </a:ext>
                  </a:extLst>
                </a:hlinkClick>
              </a:rPr>
              <a:t>Freepik</a:t>
            </a:r>
            <a:endParaRPr>
              <a:solidFill>
                <a:srgbClr val="000000"/>
              </a:solidFill>
              <a:latin typeface="Anaheim"/>
              <a:ea typeface="Anaheim"/>
              <a:cs typeface="Anaheim"/>
              <a:sym typeface="Anaheim"/>
            </a:endParaRPr>
          </a:p>
        </p:txBody>
      </p:sp>
      <p:sp>
        <p:nvSpPr>
          <p:cNvPr id="233" name="Google Shape;233;p26"/>
          <p:cNvSpPr/>
          <p:nvPr/>
        </p:nvSpPr>
        <p:spPr>
          <a:xfrm flipH="1" rot="5400000">
            <a:off x="-1022808" y="-109009"/>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flipH="1" rot="5400000">
            <a:off x="-503817" y="-494318"/>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p:nvPr/>
        </p:nvSpPr>
        <p:spPr>
          <a:xfrm flipH="1" rot="5400000">
            <a:off x="-1172076" y="173953"/>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p:nvPr/>
        </p:nvSpPr>
        <p:spPr>
          <a:xfrm flipH="1" rot="-5400000">
            <a:off x="5805848" y="-1358480"/>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p:nvPr/>
        </p:nvSpPr>
        <p:spPr>
          <a:xfrm flipH="1" rot="-5400000">
            <a:off x="5430472" y="1205888"/>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p:nvPr/>
        </p:nvSpPr>
        <p:spPr>
          <a:xfrm flipH="1" rot="-5400000">
            <a:off x="6429462" y="-349897"/>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p:nvPr/>
        </p:nvSpPr>
        <p:spPr>
          <a:xfrm flipH="1" rot="-5400000">
            <a:off x="6846899" y="739763"/>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p:nvPr/>
        </p:nvSpPr>
        <p:spPr>
          <a:xfrm flipH="1" rot="-5400000">
            <a:off x="7868401" y="1780635"/>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flipH="1" rot="-5400000">
            <a:off x="8390813" y="3560126"/>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flipH="1" rot="5400000">
            <a:off x="-1606355" y="2088224"/>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p:nvPr/>
        </p:nvSpPr>
        <p:spPr>
          <a:xfrm flipH="1" rot="5400000">
            <a:off x="-2431754" y="1819535"/>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45" name="Shape 245"/>
        <p:cNvGrpSpPr/>
        <p:nvPr/>
      </p:nvGrpSpPr>
      <p:grpSpPr>
        <a:xfrm>
          <a:off x="0" y="0"/>
          <a:ext cx="0" cy="0"/>
          <a:chOff x="0" y="0"/>
          <a:chExt cx="0" cy="0"/>
        </a:xfrm>
      </p:grpSpPr>
      <p:sp>
        <p:nvSpPr>
          <p:cNvPr id="246" name="Google Shape;246;p27"/>
          <p:cNvSpPr/>
          <p:nvPr/>
        </p:nvSpPr>
        <p:spPr>
          <a:xfrm rot="5400000">
            <a:off x="-524808" y="1494138"/>
            <a:ext cx="4714425" cy="448394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p:nvPr/>
        </p:nvSpPr>
        <p:spPr>
          <a:xfrm rot="5400000">
            <a:off x="-5817" y="2639785"/>
            <a:ext cx="3183457" cy="3723602"/>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p:nvPr/>
        </p:nvSpPr>
        <p:spPr>
          <a:xfrm rot="5400000">
            <a:off x="-674076" y="4419276"/>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7"/>
          <p:cNvSpPr/>
          <p:nvPr/>
        </p:nvSpPr>
        <p:spPr>
          <a:xfrm rot="-5400000">
            <a:off x="5073598" y="3095424"/>
            <a:ext cx="3567473" cy="4203974"/>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p:nvPr/>
        </p:nvSpPr>
        <p:spPr>
          <a:xfrm rot="-5400000">
            <a:off x="4698222" y="1827745"/>
            <a:ext cx="6324034" cy="2907285"/>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p:nvPr/>
        </p:nvSpPr>
        <p:spPr>
          <a:xfrm rot="-5400000">
            <a:off x="5697212" y="2826735"/>
            <a:ext cx="3769258" cy="3464080"/>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53" name="Shape 253"/>
        <p:cNvGrpSpPr/>
        <p:nvPr/>
      </p:nvGrpSpPr>
      <p:grpSpPr>
        <a:xfrm>
          <a:off x="0" y="0"/>
          <a:ext cx="0" cy="0"/>
          <a:chOff x="0" y="0"/>
          <a:chExt cx="0" cy="0"/>
        </a:xfrm>
      </p:grpSpPr>
      <p:sp>
        <p:nvSpPr>
          <p:cNvPr id="254" name="Google Shape;254;p28"/>
          <p:cNvSpPr/>
          <p:nvPr/>
        </p:nvSpPr>
        <p:spPr>
          <a:xfrm flipH="1">
            <a:off x="6761925" y="-156750"/>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rot="10800000">
            <a:off x="6946525" y="-754575"/>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flipH="1" rot="10800000">
            <a:off x="-610111" y="-420997"/>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flipH="1" rot="10800000">
            <a:off x="-562185" y="-205384"/>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flipH="1" rot="10800000">
            <a:off x="-562185" y="-393259"/>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spTree>
      <p:nvGrpSpPr>
        <p:cNvPr id="260" name="Shape 260"/>
        <p:cNvGrpSpPr/>
        <p:nvPr/>
      </p:nvGrpSpPr>
      <p:grpSpPr>
        <a:xfrm>
          <a:off x="0" y="0"/>
          <a:ext cx="0" cy="0"/>
          <a:chOff x="0" y="0"/>
          <a:chExt cx="0" cy="0"/>
        </a:xfrm>
      </p:grpSpPr>
      <p:sp>
        <p:nvSpPr>
          <p:cNvPr id="261" name="Google Shape;261;p29"/>
          <p:cNvSpPr txBox="1"/>
          <p:nvPr>
            <p:ph idx="12" type="sldNum"/>
          </p:nvPr>
        </p:nvSpPr>
        <p:spPr>
          <a:xfrm>
            <a:off x="8404384" y="46736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62" name="Google Shape;262;p29"/>
          <p:cNvSpPr/>
          <p:nvPr/>
        </p:nvSpPr>
        <p:spPr>
          <a:xfrm flipH="1" rot="10800000">
            <a:off x="659175" y="-328750"/>
            <a:ext cx="3566200" cy="1412675"/>
          </a:xfrm>
          <a:custGeom>
            <a:rect b="b" l="l" r="r" t="t"/>
            <a:pathLst>
              <a:path extrusionOk="0" h="56507" w="142648">
                <a:moveTo>
                  <a:pt x="142647" y="56476"/>
                </a:moveTo>
                <a:cubicBezTo>
                  <a:pt x="139456" y="54986"/>
                  <a:pt x="136416" y="53132"/>
                  <a:pt x="133286" y="50457"/>
                </a:cubicBezTo>
                <a:cubicBezTo>
                  <a:pt x="127814" y="45776"/>
                  <a:pt x="119030" y="30396"/>
                  <a:pt x="115230" y="26718"/>
                </a:cubicBezTo>
                <a:cubicBezTo>
                  <a:pt x="100944" y="12858"/>
                  <a:pt x="82981" y="19271"/>
                  <a:pt x="66415" y="22341"/>
                </a:cubicBezTo>
                <a:cubicBezTo>
                  <a:pt x="56962" y="24104"/>
                  <a:pt x="47478" y="22828"/>
                  <a:pt x="39211" y="17721"/>
                </a:cubicBezTo>
                <a:cubicBezTo>
                  <a:pt x="31855" y="13162"/>
                  <a:pt x="15958" y="1"/>
                  <a:pt x="0" y="4834"/>
                </a:cubicBezTo>
                <a:lnTo>
                  <a:pt x="11216" y="56506"/>
                </a:lnTo>
                <a:lnTo>
                  <a:pt x="142647" y="56506"/>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p:nvPr/>
        </p:nvSpPr>
        <p:spPr>
          <a:xfrm flipH="1" rot="10800000">
            <a:off x="-154025" y="-157975"/>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
          <p:cNvSpPr/>
          <p:nvPr/>
        </p:nvSpPr>
        <p:spPr>
          <a:xfrm flipH="1" rot="10800000">
            <a:off x="-110700" y="-13290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p:nvPr/>
        </p:nvSpPr>
        <p:spPr>
          <a:xfrm rot="10800000">
            <a:off x="6425950" y="2109538"/>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rot="10800000">
            <a:off x="6267900" y="3462388"/>
            <a:ext cx="2911925" cy="1775125"/>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rot="10800000">
            <a:off x="7368975" y="4533838"/>
            <a:ext cx="1810850" cy="703675"/>
          </a:xfrm>
          <a:custGeom>
            <a:rect b="b" l="l" r="r" t="t"/>
            <a:pathLst>
              <a:path extrusionOk="0" h="28147" w="72434">
                <a:moveTo>
                  <a:pt x="0" y="0"/>
                </a:moveTo>
                <a:lnTo>
                  <a:pt x="0" y="28147"/>
                </a:lnTo>
                <a:cubicBezTo>
                  <a:pt x="4012" y="26870"/>
                  <a:pt x="8177" y="26110"/>
                  <a:pt x="12310" y="25745"/>
                </a:cubicBezTo>
                <a:cubicBezTo>
                  <a:pt x="21247" y="24955"/>
                  <a:pt x="30274" y="25563"/>
                  <a:pt x="39180" y="24682"/>
                </a:cubicBezTo>
                <a:cubicBezTo>
                  <a:pt x="48117" y="23800"/>
                  <a:pt x="57235" y="21308"/>
                  <a:pt x="64074" y="15107"/>
                </a:cubicBezTo>
                <a:cubicBezTo>
                  <a:pt x="68299" y="11277"/>
                  <a:pt x="71400" y="5745"/>
                  <a:pt x="724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_1_1_1_1_1_1_1">
    <p:bg>
      <p:bgPr>
        <a:solidFill>
          <a:srgbClr val="46A9E7">
            <a:alpha val="7140"/>
          </a:srgbClr>
        </a:solidFill>
      </p:bgPr>
    </p:bg>
    <p:spTree>
      <p:nvGrpSpPr>
        <p:cNvPr id="268" name="Shape 268"/>
        <p:cNvGrpSpPr/>
        <p:nvPr/>
      </p:nvGrpSpPr>
      <p:grpSpPr>
        <a:xfrm>
          <a:off x="0" y="0"/>
          <a:ext cx="0" cy="0"/>
          <a:chOff x="0" y="0"/>
          <a:chExt cx="0" cy="0"/>
        </a:xfrm>
      </p:grpSpPr>
      <p:sp>
        <p:nvSpPr>
          <p:cNvPr id="269" name="Google Shape;269;p30"/>
          <p:cNvSpPr txBox="1"/>
          <p:nvPr>
            <p:ph idx="12" type="sldNum"/>
          </p:nvPr>
        </p:nvSpPr>
        <p:spPr>
          <a:xfrm flipH="1" rot="10800000">
            <a:off x="8404384" y="-34888"/>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0" name="Google Shape;270;p30"/>
          <p:cNvSpPr/>
          <p:nvPr/>
        </p:nvSpPr>
        <p:spPr>
          <a:xfrm>
            <a:off x="659175" y="3948438"/>
            <a:ext cx="3566200" cy="1412675"/>
          </a:xfrm>
          <a:custGeom>
            <a:rect b="b" l="l" r="r" t="t"/>
            <a:pathLst>
              <a:path extrusionOk="0" h="56507" w="142648">
                <a:moveTo>
                  <a:pt x="142647" y="56476"/>
                </a:moveTo>
                <a:cubicBezTo>
                  <a:pt x="139456" y="54986"/>
                  <a:pt x="136416" y="53132"/>
                  <a:pt x="133286" y="50457"/>
                </a:cubicBezTo>
                <a:cubicBezTo>
                  <a:pt x="127814" y="45776"/>
                  <a:pt x="119030" y="30396"/>
                  <a:pt x="115230" y="26718"/>
                </a:cubicBezTo>
                <a:cubicBezTo>
                  <a:pt x="100944" y="12858"/>
                  <a:pt x="82981" y="19271"/>
                  <a:pt x="66415" y="22341"/>
                </a:cubicBezTo>
                <a:cubicBezTo>
                  <a:pt x="56962" y="24104"/>
                  <a:pt x="47478" y="22828"/>
                  <a:pt x="39211" y="17721"/>
                </a:cubicBezTo>
                <a:cubicBezTo>
                  <a:pt x="31855" y="13162"/>
                  <a:pt x="15958" y="1"/>
                  <a:pt x="0" y="4834"/>
                </a:cubicBezTo>
                <a:lnTo>
                  <a:pt x="11216" y="56506"/>
                </a:lnTo>
                <a:lnTo>
                  <a:pt x="142647" y="56506"/>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p:nvPr/>
        </p:nvSpPr>
        <p:spPr>
          <a:xfrm>
            <a:off x="-154025" y="2625688"/>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p:nvPr/>
        </p:nvSpPr>
        <p:spPr>
          <a:xfrm>
            <a:off x="-110700" y="3051988"/>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
          <p:cNvSpPr/>
          <p:nvPr/>
        </p:nvSpPr>
        <p:spPr>
          <a:xfrm flipH="1">
            <a:off x="6425950" y="-328750"/>
            <a:ext cx="2753875" cy="3251575"/>
          </a:xfrm>
          <a:custGeom>
            <a:rect b="b" l="l" r="r" t="t"/>
            <a:pathLst>
              <a:path extrusionOk="0" h="130063" w="110155">
                <a:moveTo>
                  <a:pt x="0" y="0"/>
                </a:moveTo>
                <a:lnTo>
                  <a:pt x="0" y="130063"/>
                </a:lnTo>
                <a:cubicBezTo>
                  <a:pt x="730" y="129242"/>
                  <a:pt x="1338" y="128391"/>
                  <a:pt x="1763" y="127601"/>
                </a:cubicBezTo>
                <a:cubicBezTo>
                  <a:pt x="4134" y="123042"/>
                  <a:pt x="4164" y="117692"/>
                  <a:pt x="4164" y="112555"/>
                </a:cubicBezTo>
                <a:cubicBezTo>
                  <a:pt x="4164" y="107418"/>
                  <a:pt x="4225" y="102069"/>
                  <a:pt x="6657" y="97540"/>
                </a:cubicBezTo>
                <a:cubicBezTo>
                  <a:pt x="10031" y="91278"/>
                  <a:pt x="17143" y="88056"/>
                  <a:pt x="23952" y="86020"/>
                </a:cubicBezTo>
                <a:cubicBezTo>
                  <a:pt x="30791" y="84014"/>
                  <a:pt x="38056" y="82676"/>
                  <a:pt x="43831" y="78573"/>
                </a:cubicBezTo>
                <a:cubicBezTo>
                  <a:pt x="60032" y="67023"/>
                  <a:pt x="54986" y="42828"/>
                  <a:pt x="69150" y="29545"/>
                </a:cubicBezTo>
                <a:cubicBezTo>
                  <a:pt x="79880" y="19453"/>
                  <a:pt x="103862" y="18025"/>
                  <a:pt x="110154" y="237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0"/>
          <p:cNvSpPr/>
          <p:nvPr/>
        </p:nvSpPr>
        <p:spPr>
          <a:xfrm flipH="1">
            <a:off x="6267900" y="-205150"/>
            <a:ext cx="2911925" cy="1775125"/>
          </a:xfrm>
          <a:custGeom>
            <a:rect b="b" l="l" r="r" t="t"/>
            <a:pathLst>
              <a:path extrusionOk="0" h="71005" w="116477">
                <a:moveTo>
                  <a:pt x="0" y="0"/>
                </a:moveTo>
                <a:lnTo>
                  <a:pt x="0" y="71004"/>
                </a:lnTo>
                <a:cubicBezTo>
                  <a:pt x="1702" y="70579"/>
                  <a:pt x="3283" y="69941"/>
                  <a:pt x="4772" y="69059"/>
                </a:cubicBezTo>
                <a:cubicBezTo>
                  <a:pt x="10608" y="65685"/>
                  <a:pt x="14833" y="59788"/>
                  <a:pt x="18572" y="53892"/>
                </a:cubicBezTo>
                <a:cubicBezTo>
                  <a:pt x="22280" y="47995"/>
                  <a:pt x="25837" y="41855"/>
                  <a:pt x="31034" y="37326"/>
                </a:cubicBezTo>
                <a:cubicBezTo>
                  <a:pt x="37934" y="31277"/>
                  <a:pt x="47083" y="28846"/>
                  <a:pt x="56019" y="28056"/>
                </a:cubicBezTo>
                <a:cubicBezTo>
                  <a:pt x="64956" y="27235"/>
                  <a:pt x="73953" y="27843"/>
                  <a:pt x="82889" y="26961"/>
                </a:cubicBezTo>
                <a:cubicBezTo>
                  <a:pt x="91826" y="26080"/>
                  <a:pt x="100944" y="23587"/>
                  <a:pt x="107783" y="17387"/>
                </a:cubicBezTo>
                <a:cubicBezTo>
                  <a:pt x="112555" y="13040"/>
                  <a:pt x="115929" y="6596"/>
                  <a:pt x="116476" y="31"/>
                </a:cubicBezTo>
                <a:lnTo>
                  <a:pt x="0" y="3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
          <p:cNvSpPr/>
          <p:nvPr/>
        </p:nvSpPr>
        <p:spPr>
          <a:xfrm flipH="1">
            <a:off x="7368975" y="-205150"/>
            <a:ext cx="1810850" cy="703675"/>
          </a:xfrm>
          <a:custGeom>
            <a:rect b="b" l="l" r="r" t="t"/>
            <a:pathLst>
              <a:path extrusionOk="0" h="28147" w="72434">
                <a:moveTo>
                  <a:pt x="0" y="0"/>
                </a:moveTo>
                <a:lnTo>
                  <a:pt x="0" y="28147"/>
                </a:lnTo>
                <a:cubicBezTo>
                  <a:pt x="4012" y="26870"/>
                  <a:pt x="8177" y="26110"/>
                  <a:pt x="12310" y="25745"/>
                </a:cubicBezTo>
                <a:cubicBezTo>
                  <a:pt x="21247" y="24955"/>
                  <a:pt x="30274" y="25563"/>
                  <a:pt x="39180" y="24682"/>
                </a:cubicBezTo>
                <a:cubicBezTo>
                  <a:pt x="48117" y="23800"/>
                  <a:pt x="57235" y="21308"/>
                  <a:pt x="64074" y="15107"/>
                </a:cubicBezTo>
                <a:cubicBezTo>
                  <a:pt x="68299" y="11277"/>
                  <a:pt x="71400" y="5745"/>
                  <a:pt x="724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 name="Google Shape;36;p4"/>
          <p:cNvSpPr txBox="1"/>
          <p:nvPr>
            <p:ph idx="1" type="body"/>
          </p:nvPr>
        </p:nvSpPr>
        <p:spPr>
          <a:xfrm>
            <a:off x="720000" y="1152475"/>
            <a:ext cx="7704000" cy="572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
        <p:nvSpPr>
          <p:cNvPr id="37" name="Google Shape;37;p4"/>
          <p:cNvSpPr/>
          <p:nvPr/>
        </p:nvSpPr>
        <p:spPr>
          <a:xfrm flipH="1">
            <a:off x="-2459185" y="-440035"/>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flipH="1">
            <a:off x="7382950" y="3090576"/>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rgbClr val="434343"/>
                </a:solidFill>
              </a:defRPr>
            </a:lvl1pPr>
            <a:lvl2pPr lvl="1">
              <a:buNone/>
              <a:defRPr>
                <a:solidFill>
                  <a:srgbClr val="434343"/>
                </a:solidFill>
              </a:defRPr>
            </a:lvl2pPr>
            <a:lvl3pPr lvl="2">
              <a:buNone/>
              <a:defRPr>
                <a:solidFill>
                  <a:srgbClr val="434343"/>
                </a:solidFill>
              </a:defRPr>
            </a:lvl3pPr>
            <a:lvl4pPr lvl="3">
              <a:buNone/>
              <a:defRPr>
                <a:solidFill>
                  <a:srgbClr val="434343"/>
                </a:solidFill>
              </a:defRPr>
            </a:lvl4pPr>
            <a:lvl5pPr lvl="4">
              <a:buNone/>
              <a:defRPr>
                <a:solidFill>
                  <a:srgbClr val="434343"/>
                </a:solidFill>
              </a:defRPr>
            </a:lvl5pPr>
            <a:lvl6pPr lvl="5">
              <a:buNone/>
              <a:defRPr>
                <a:solidFill>
                  <a:srgbClr val="434343"/>
                </a:solidFill>
              </a:defRPr>
            </a:lvl6pPr>
            <a:lvl7pPr lvl="6">
              <a:buNone/>
              <a:defRPr>
                <a:solidFill>
                  <a:srgbClr val="434343"/>
                </a:solidFill>
              </a:defRPr>
            </a:lvl7pPr>
            <a:lvl8pPr lvl="7">
              <a:buNone/>
              <a:defRPr>
                <a:solidFill>
                  <a:srgbClr val="434343"/>
                </a:solidFill>
              </a:defRPr>
            </a:lvl8pPr>
            <a:lvl9pPr lvl="8">
              <a:buNone/>
              <a:defRPr>
                <a:solidFill>
                  <a:srgbClr val="43434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276" name="Shape 276"/>
        <p:cNvGrpSpPr/>
        <p:nvPr/>
      </p:nvGrpSpPr>
      <p:grpSpPr>
        <a:xfrm>
          <a:off x="0" y="0"/>
          <a:ext cx="0" cy="0"/>
          <a:chOff x="0" y="0"/>
          <a:chExt cx="0" cy="0"/>
        </a:xfrm>
      </p:grpSpPr>
      <p:sp>
        <p:nvSpPr>
          <p:cNvPr id="277" name="Google Shape;277;p31"/>
          <p:cNvSpPr/>
          <p:nvPr/>
        </p:nvSpPr>
        <p:spPr>
          <a:xfrm rot="813319">
            <a:off x="-704002" y="2342077"/>
            <a:ext cx="6402109" cy="5689153"/>
          </a:xfrm>
          <a:custGeom>
            <a:rect b="b" l="l" r="r" t="t"/>
            <a:pathLst>
              <a:path extrusionOk="0" h="28248" w="31788">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p:nvPr/>
        </p:nvSpPr>
        <p:spPr>
          <a:xfrm rot="-5553048">
            <a:off x="-3421688" y="1600648"/>
            <a:ext cx="5990367" cy="5613156"/>
          </a:xfrm>
          <a:custGeom>
            <a:rect b="b" l="l" r="r" t="t"/>
            <a:pathLst>
              <a:path extrusionOk="0" h="87424" w="93299">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7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1"/>
          <p:cNvSpPr/>
          <p:nvPr/>
        </p:nvSpPr>
        <p:spPr>
          <a:xfrm flipH="1" rot="-1460553">
            <a:off x="6702382" y="-661835"/>
            <a:ext cx="7471555" cy="4771732"/>
          </a:xfrm>
          <a:custGeom>
            <a:rect b="b" l="l" r="r" t="t"/>
            <a:pathLst>
              <a:path extrusionOk="0" h="56068" w="87791">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
          <p:cNvSpPr/>
          <p:nvPr/>
        </p:nvSpPr>
        <p:spPr>
          <a:xfrm rot="3657786">
            <a:off x="7243056" y="893138"/>
            <a:ext cx="4558957" cy="1365879"/>
          </a:xfrm>
          <a:custGeom>
            <a:rect b="b" l="l" r="r" t="t"/>
            <a:pathLst>
              <a:path extrusionOk="0" h="14730" w="49165">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
          <p:cNvSpPr/>
          <p:nvPr/>
        </p:nvSpPr>
        <p:spPr>
          <a:xfrm rot="3624623">
            <a:off x="5761668" y="608449"/>
            <a:ext cx="7826028" cy="2877832"/>
          </a:xfrm>
          <a:custGeom>
            <a:rect b="b" l="l" r="r" t="t"/>
            <a:pathLst>
              <a:path extrusionOk="0" fill="none" h="28195" w="76674">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cap="flat" cmpd="sng" w="28575">
            <a:solidFill>
              <a:schemeClr val="accent3"/>
            </a:solidFill>
            <a:prstDash val="solid"/>
            <a:miter lim="32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1"/>
          <p:cNvSpPr txBox="1"/>
          <p:nvPr>
            <p:ph type="title"/>
          </p:nvPr>
        </p:nvSpPr>
        <p:spPr>
          <a:xfrm>
            <a:off x="720000" y="437700"/>
            <a:ext cx="7702800" cy="657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35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3" name="Google Shape;283;p31"/>
          <p:cNvSpPr txBox="1"/>
          <p:nvPr>
            <p:ph idx="1" type="body"/>
          </p:nvPr>
        </p:nvSpPr>
        <p:spPr>
          <a:xfrm>
            <a:off x="720000" y="1095450"/>
            <a:ext cx="7702800" cy="3610800"/>
          </a:xfrm>
          <a:prstGeom prst="rect">
            <a:avLst/>
          </a:prstGeom>
          <a:noFill/>
          <a:ln>
            <a:noFill/>
          </a:ln>
        </p:spPr>
        <p:txBody>
          <a:bodyPr anchorCtr="0" anchor="b" bIns="91425" lIns="91425" spcFirstLastPara="1" rIns="91425" wrap="square" tIns="91425">
            <a:noAutofit/>
          </a:bodyPr>
          <a:lstStyle>
            <a:lvl1pPr indent="-317500" lvl="0" marL="457200" rtl="0">
              <a:lnSpc>
                <a:spcPct val="100000"/>
              </a:lnSpc>
              <a:spcBef>
                <a:spcPts val="0"/>
              </a:spcBef>
              <a:spcAft>
                <a:spcPts val="0"/>
              </a:spcAft>
              <a:buSzPts val="1400"/>
              <a:buChar char="●"/>
              <a:defRPr sz="1250">
                <a:latin typeface="Manrope"/>
                <a:ea typeface="Manrope"/>
                <a:cs typeface="Manrope"/>
                <a:sym typeface="Manrope"/>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284" name="Google Shape;284;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2_1">
    <p:spTree>
      <p:nvGrpSpPr>
        <p:cNvPr id="285" name="Shape 285"/>
        <p:cNvGrpSpPr/>
        <p:nvPr/>
      </p:nvGrpSpPr>
      <p:grpSpPr>
        <a:xfrm>
          <a:off x="0" y="0"/>
          <a:ext cx="0" cy="0"/>
          <a:chOff x="0" y="0"/>
          <a:chExt cx="0" cy="0"/>
        </a:xfrm>
      </p:grpSpPr>
      <p:sp>
        <p:nvSpPr>
          <p:cNvPr id="286" name="Google Shape;286;p32"/>
          <p:cNvSpPr txBox="1"/>
          <p:nvPr>
            <p:ph type="title"/>
          </p:nvPr>
        </p:nvSpPr>
        <p:spPr>
          <a:xfrm>
            <a:off x="2410500" y="2932775"/>
            <a:ext cx="4323000" cy="49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a:lvl1pPr>
            <a:lvl2pPr lvl="1" rtl="0" algn="ctr">
              <a:spcBef>
                <a:spcPts val="0"/>
              </a:spcBef>
              <a:spcAft>
                <a:spcPts val="0"/>
              </a:spcAft>
              <a:buSzPts val="4800"/>
              <a:buFont typeface="Crimson Text"/>
              <a:buNone/>
              <a:defRPr sz="4800">
                <a:latin typeface="Crimson Text"/>
                <a:ea typeface="Crimson Text"/>
                <a:cs typeface="Crimson Text"/>
                <a:sym typeface="Crimson Text"/>
              </a:defRPr>
            </a:lvl2pPr>
            <a:lvl3pPr lvl="2" rtl="0" algn="ctr">
              <a:spcBef>
                <a:spcPts val="0"/>
              </a:spcBef>
              <a:spcAft>
                <a:spcPts val="0"/>
              </a:spcAft>
              <a:buSzPts val="4800"/>
              <a:buFont typeface="Crimson Text"/>
              <a:buNone/>
              <a:defRPr sz="4800">
                <a:latin typeface="Crimson Text"/>
                <a:ea typeface="Crimson Text"/>
                <a:cs typeface="Crimson Text"/>
                <a:sym typeface="Crimson Text"/>
              </a:defRPr>
            </a:lvl3pPr>
            <a:lvl4pPr lvl="3" rtl="0" algn="ctr">
              <a:spcBef>
                <a:spcPts val="0"/>
              </a:spcBef>
              <a:spcAft>
                <a:spcPts val="0"/>
              </a:spcAft>
              <a:buSzPts val="4800"/>
              <a:buFont typeface="Crimson Text"/>
              <a:buNone/>
              <a:defRPr sz="4800">
                <a:latin typeface="Crimson Text"/>
                <a:ea typeface="Crimson Text"/>
                <a:cs typeface="Crimson Text"/>
                <a:sym typeface="Crimson Text"/>
              </a:defRPr>
            </a:lvl4pPr>
            <a:lvl5pPr lvl="4" rtl="0" algn="ctr">
              <a:spcBef>
                <a:spcPts val="0"/>
              </a:spcBef>
              <a:spcAft>
                <a:spcPts val="0"/>
              </a:spcAft>
              <a:buSzPts val="4800"/>
              <a:buFont typeface="Crimson Text"/>
              <a:buNone/>
              <a:defRPr sz="4800">
                <a:latin typeface="Crimson Text"/>
                <a:ea typeface="Crimson Text"/>
                <a:cs typeface="Crimson Text"/>
                <a:sym typeface="Crimson Text"/>
              </a:defRPr>
            </a:lvl5pPr>
            <a:lvl6pPr lvl="5" rtl="0" algn="ctr">
              <a:spcBef>
                <a:spcPts val="0"/>
              </a:spcBef>
              <a:spcAft>
                <a:spcPts val="0"/>
              </a:spcAft>
              <a:buSzPts val="4800"/>
              <a:buFont typeface="Crimson Text"/>
              <a:buNone/>
              <a:defRPr sz="4800">
                <a:latin typeface="Crimson Text"/>
                <a:ea typeface="Crimson Text"/>
                <a:cs typeface="Crimson Text"/>
                <a:sym typeface="Crimson Text"/>
              </a:defRPr>
            </a:lvl6pPr>
            <a:lvl7pPr lvl="6" rtl="0" algn="ctr">
              <a:spcBef>
                <a:spcPts val="0"/>
              </a:spcBef>
              <a:spcAft>
                <a:spcPts val="0"/>
              </a:spcAft>
              <a:buSzPts val="4800"/>
              <a:buFont typeface="Crimson Text"/>
              <a:buNone/>
              <a:defRPr sz="4800">
                <a:latin typeface="Crimson Text"/>
                <a:ea typeface="Crimson Text"/>
                <a:cs typeface="Crimson Text"/>
                <a:sym typeface="Crimson Text"/>
              </a:defRPr>
            </a:lvl7pPr>
            <a:lvl8pPr lvl="7" rtl="0" algn="ctr">
              <a:spcBef>
                <a:spcPts val="0"/>
              </a:spcBef>
              <a:spcAft>
                <a:spcPts val="0"/>
              </a:spcAft>
              <a:buSzPts val="4800"/>
              <a:buFont typeface="Crimson Text"/>
              <a:buNone/>
              <a:defRPr sz="4800">
                <a:latin typeface="Crimson Text"/>
                <a:ea typeface="Crimson Text"/>
                <a:cs typeface="Crimson Text"/>
                <a:sym typeface="Crimson Text"/>
              </a:defRPr>
            </a:lvl8pPr>
            <a:lvl9pPr lvl="8" rtl="0" algn="ctr">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287" name="Google Shape;287;p32"/>
          <p:cNvSpPr txBox="1"/>
          <p:nvPr>
            <p:ph idx="1" type="subTitle"/>
          </p:nvPr>
        </p:nvSpPr>
        <p:spPr>
          <a:xfrm>
            <a:off x="1842900" y="1661963"/>
            <a:ext cx="5458200" cy="9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0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cxnSp>
        <p:nvCxnSpPr>
          <p:cNvPr id="288" name="Google Shape;288;p3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9" name="Google Shape;289;p3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290" name="Google Shape;290;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291" name="Shape 291"/>
        <p:cNvGrpSpPr/>
        <p:nvPr/>
      </p:nvGrpSpPr>
      <p:grpSpPr>
        <a:xfrm>
          <a:off x="0" y="0"/>
          <a:ext cx="0" cy="0"/>
          <a:chOff x="0" y="0"/>
          <a:chExt cx="0" cy="0"/>
        </a:xfrm>
      </p:grpSpPr>
      <p:sp>
        <p:nvSpPr>
          <p:cNvPr id="292" name="Google Shape;292;p33"/>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3" name="Google Shape;293;p33"/>
          <p:cNvSpPr txBox="1"/>
          <p:nvPr>
            <p:ph idx="1" type="body"/>
          </p:nvPr>
        </p:nvSpPr>
        <p:spPr>
          <a:xfrm>
            <a:off x="713250" y="1272925"/>
            <a:ext cx="7717500" cy="3295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Lato"/>
              <a:buChar char="●"/>
              <a:defRPr sz="1100"/>
            </a:lvl1pPr>
            <a:lvl2pPr indent="-317500" lvl="1" marL="914400" rtl="0">
              <a:spcBef>
                <a:spcPts val="1600"/>
              </a:spcBef>
              <a:spcAft>
                <a:spcPts val="0"/>
              </a:spcAft>
              <a:buClr>
                <a:schemeClr val="dk1"/>
              </a:buClr>
              <a:buSzPts val="1400"/>
              <a:buFont typeface="Lato"/>
              <a:buChar char="○"/>
              <a:defRPr/>
            </a:lvl2pPr>
            <a:lvl3pPr indent="-317500" lvl="2" marL="1371600" rtl="0">
              <a:spcBef>
                <a:spcPts val="1600"/>
              </a:spcBef>
              <a:spcAft>
                <a:spcPts val="0"/>
              </a:spcAft>
              <a:buClr>
                <a:schemeClr val="dk1"/>
              </a:buClr>
              <a:buSzPts val="1400"/>
              <a:buFont typeface="Lato"/>
              <a:buChar char="■"/>
              <a:defRPr/>
            </a:lvl3pPr>
            <a:lvl4pPr indent="-317500" lvl="3" marL="1828800" rtl="0">
              <a:spcBef>
                <a:spcPts val="1600"/>
              </a:spcBef>
              <a:spcAft>
                <a:spcPts val="0"/>
              </a:spcAft>
              <a:buClr>
                <a:schemeClr val="dk1"/>
              </a:buClr>
              <a:buSzPts val="1400"/>
              <a:buFont typeface="Lato"/>
              <a:buChar char="●"/>
              <a:defRPr/>
            </a:lvl4pPr>
            <a:lvl5pPr indent="-317500" lvl="4" marL="2286000" rtl="0">
              <a:spcBef>
                <a:spcPts val="1600"/>
              </a:spcBef>
              <a:spcAft>
                <a:spcPts val="0"/>
              </a:spcAft>
              <a:buClr>
                <a:schemeClr val="dk1"/>
              </a:buClr>
              <a:buSzPts val="1400"/>
              <a:buFont typeface="Lato"/>
              <a:buChar char="○"/>
              <a:defRPr/>
            </a:lvl5pPr>
            <a:lvl6pPr indent="-317500" lvl="5" marL="2743200" rtl="0">
              <a:spcBef>
                <a:spcPts val="1600"/>
              </a:spcBef>
              <a:spcAft>
                <a:spcPts val="0"/>
              </a:spcAft>
              <a:buClr>
                <a:schemeClr val="dk1"/>
              </a:buClr>
              <a:buSzPts val="1400"/>
              <a:buFont typeface="Lato"/>
              <a:buChar char="■"/>
              <a:defRPr/>
            </a:lvl6pPr>
            <a:lvl7pPr indent="-317500" lvl="6" marL="3200400" rtl="0">
              <a:spcBef>
                <a:spcPts val="1600"/>
              </a:spcBef>
              <a:spcAft>
                <a:spcPts val="0"/>
              </a:spcAft>
              <a:buClr>
                <a:schemeClr val="dk1"/>
              </a:buClr>
              <a:buSzPts val="1400"/>
              <a:buFont typeface="Lato"/>
              <a:buChar char="●"/>
              <a:defRPr/>
            </a:lvl7pPr>
            <a:lvl8pPr indent="-317500" lvl="7" marL="3657600" rtl="0">
              <a:spcBef>
                <a:spcPts val="1600"/>
              </a:spcBef>
              <a:spcAft>
                <a:spcPts val="0"/>
              </a:spcAft>
              <a:buClr>
                <a:schemeClr val="dk1"/>
              </a:buClr>
              <a:buSzPts val="1400"/>
              <a:buFont typeface="Lato"/>
              <a:buChar char="○"/>
              <a:defRPr/>
            </a:lvl8pPr>
            <a:lvl9pPr indent="-317500" lvl="8" marL="4114800" rtl="0">
              <a:spcBef>
                <a:spcPts val="1600"/>
              </a:spcBef>
              <a:spcAft>
                <a:spcPts val="1600"/>
              </a:spcAft>
              <a:buClr>
                <a:schemeClr val="dk1"/>
              </a:buClr>
              <a:buSzPts val="1400"/>
              <a:buFont typeface="Lato"/>
              <a:buChar char="■"/>
              <a:defRPr/>
            </a:lvl9pPr>
          </a:lstStyle>
          <a:p/>
        </p:txBody>
      </p:sp>
      <p:cxnSp>
        <p:nvCxnSpPr>
          <p:cNvPr id="294" name="Google Shape;294;p3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95" name="Google Shape;295;p3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96" name="Google Shape;296;p33"/>
          <p:cNvCxnSpPr/>
          <p:nvPr/>
        </p:nvCxnSpPr>
        <p:spPr>
          <a:xfrm>
            <a:off x="6884900" y="-113600"/>
            <a:ext cx="2565600" cy="13062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297" name="Google Shape;297;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sp>
        <p:nvSpPr>
          <p:cNvPr id="41" name="Google Shape;41;p5"/>
          <p:cNvSpPr/>
          <p:nvPr/>
        </p:nvSpPr>
        <p:spPr>
          <a:xfrm>
            <a:off x="5374782" y="-402610"/>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 type="subTitle"/>
          </p:nvPr>
        </p:nvSpPr>
        <p:spPr>
          <a:xfrm>
            <a:off x="1290763" y="2574925"/>
            <a:ext cx="2907600" cy="713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500">
                <a:solidFill>
                  <a:schemeClr val="dk1"/>
                </a:solidFill>
                <a:latin typeface="Comfortaa"/>
                <a:ea typeface="Comfortaa"/>
                <a:cs typeface="Comfortaa"/>
                <a:sym typeface="Comfortaa"/>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43" name="Google Shape;43;p5"/>
          <p:cNvSpPr txBox="1"/>
          <p:nvPr>
            <p:ph idx="2" type="subTitle"/>
          </p:nvPr>
        </p:nvSpPr>
        <p:spPr>
          <a:xfrm>
            <a:off x="4945638" y="25749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solidFill>
                  <a:schemeClr val="dk1"/>
                </a:solidFill>
                <a:latin typeface="Comfortaa"/>
                <a:ea typeface="Comfortaa"/>
                <a:cs typeface="Comfortaa"/>
                <a:sym typeface="Comfortaa"/>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44" name="Google Shape;44;p5"/>
          <p:cNvSpPr txBox="1"/>
          <p:nvPr>
            <p:ph idx="3" type="subTitle"/>
          </p:nvPr>
        </p:nvSpPr>
        <p:spPr>
          <a:xfrm>
            <a:off x="1290763" y="31889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 name="Google Shape;45;p5"/>
          <p:cNvSpPr txBox="1"/>
          <p:nvPr>
            <p:ph idx="4" type="subTitle"/>
          </p:nvPr>
        </p:nvSpPr>
        <p:spPr>
          <a:xfrm>
            <a:off x="4945638" y="31889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 name="Google Shape;46;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 name="Google Shape;47;p5"/>
          <p:cNvSpPr/>
          <p:nvPr/>
        </p:nvSpPr>
        <p:spPr>
          <a:xfrm>
            <a:off x="5156207" y="-733135"/>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242112" y="320695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49" name="Google Shape;49;p5"/>
          <p:cNvSpPr/>
          <p:nvPr/>
        </p:nvSpPr>
        <p:spPr>
          <a:xfrm>
            <a:off x="-209260" y="3466325"/>
            <a:ext cx="4267720" cy="1961956"/>
          </a:xfrm>
          <a:custGeom>
            <a:rect b="b" l="l" r="r" t="t"/>
            <a:pathLst>
              <a:path extrusionOk="0" h="70944" w="154320">
                <a:moveTo>
                  <a:pt x="0" y="70944"/>
                </a:moveTo>
                <a:lnTo>
                  <a:pt x="154319" y="70944"/>
                </a:lnTo>
                <a:cubicBezTo>
                  <a:pt x="153894" y="70579"/>
                  <a:pt x="153468" y="70153"/>
                  <a:pt x="153073" y="69819"/>
                </a:cubicBezTo>
                <a:cubicBezTo>
                  <a:pt x="147359" y="65138"/>
                  <a:pt x="139699" y="63193"/>
                  <a:pt x="132404" y="61187"/>
                </a:cubicBezTo>
                <a:cubicBezTo>
                  <a:pt x="124987" y="59120"/>
                  <a:pt x="119334" y="56931"/>
                  <a:pt x="113315" y="51794"/>
                </a:cubicBezTo>
                <a:cubicBezTo>
                  <a:pt x="107814" y="47083"/>
                  <a:pt x="99029" y="31703"/>
                  <a:pt x="95230" y="28025"/>
                </a:cubicBezTo>
                <a:cubicBezTo>
                  <a:pt x="80944" y="14134"/>
                  <a:pt x="62980" y="20578"/>
                  <a:pt x="46414" y="23648"/>
                </a:cubicBezTo>
                <a:cubicBezTo>
                  <a:pt x="36961" y="25381"/>
                  <a:pt x="27478" y="24134"/>
                  <a:pt x="19210" y="18998"/>
                </a:cubicBezTo>
                <a:cubicBezTo>
                  <a:pt x="11824" y="14408"/>
                  <a:pt x="4316" y="7903"/>
                  <a:pt x="638" y="0"/>
                </a:cubicBezTo>
                <a:lnTo>
                  <a:pt x="31" y="6657"/>
                </a:lnTo>
                <a:lnTo>
                  <a:pt x="31" y="70944"/>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6"/>
          <p:cNvSpPr/>
          <p:nvPr/>
        </p:nvSpPr>
        <p:spPr>
          <a:xfrm flipH="1">
            <a:off x="6531075" y="3775775"/>
            <a:ext cx="3566200" cy="1412675"/>
          </a:xfrm>
          <a:custGeom>
            <a:rect b="b" l="l" r="r" t="t"/>
            <a:pathLst>
              <a:path extrusionOk="0" h="56507" w="142648">
                <a:moveTo>
                  <a:pt x="142647" y="56476"/>
                </a:moveTo>
                <a:cubicBezTo>
                  <a:pt x="139456" y="54986"/>
                  <a:pt x="136416" y="53132"/>
                  <a:pt x="133286" y="50457"/>
                </a:cubicBezTo>
                <a:cubicBezTo>
                  <a:pt x="127814" y="45776"/>
                  <a:pt x="119030" y="30396"/>
                  <a:pt x="115230" y="26718"/>
                </a:cubicBezTo>
                <a:cubicBezTo>
                  <a:pt x="100944" y="12858"/>
                  <a:pt x="82981" y="19271"/>
                  <a:pt x="66415" y="22341"/>
                </a:cubicBezTo>
                <a:cubicBezTo>
                  <a:pt x="56962" y="24104"/>
                  <a:pt x="47478" y="22828"/>
                  <a:pt x="39211" y="17721"/>
                </a:cubicBezTo>
                <a:cubicBezTo>
                  <a:pt x="31855" y="13162"/>
                  <a:pt x="15958" y="1"/>
                  <a:pt x="0" y="4834"/>
                </a:cubicBezTo>
                <a:lnTo>
                  <a:pt x="11216" y="56506"/>
                </a:lnTo>
                <a:lnTo>
                  <a:pt x="142647" y="5650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flipH="1" rot="10800000">
            <a:off x="-126075" y="-872275"/>
            <a:ext cx="2176350" cy="2564650"/>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flipH="1" rot="10800000">
            <a:off x="-858150" y="-225625"/>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tle Only 1">
  <p:cSld name="TITLE_ONLY_1">
    <p:spTree>
      <p:nvGrpSpPr>
        <p:cNvPr id="57" name="Shape 57"/>
        <p:cNvGrpSpPr/>
        <p:nvPr/>
      </p:nvGrpSpPr>
      <p:grpSpPr>
        <a:xfrm>
          <a:off x="0" y="0"/>
          <a:ext cx="0" cy="0"/>
          <a:chOff x="0" y="0"/>
          <a:chExt cx="0" cy="0"/>
        </a:xfrm>
      </p:grpSpPr>
      <p:sp>
        <p:nvSpPr>
          <p:cNvPr id="58" name="Google Shape;58;p7"/>
          <p:cNvSpPr/>
          <p:nvPr/>
        </p:nvSpPr>
        <p:spPr>
          <a:xfrm>
            <a:off x="6053282" y="-402610"/>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0" name="Google Shape;60;p7"/>
          <p:cNvSpPr/>
          <p:nvPr/>
        </p:nvSpPr>
        <p:spPr>
          <a:xfrm rot="10800000">
            <a:off x="7074850" y="-626250"/>
            <a:ext cx="2299450" cy="211327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61" name="Google Shape;61;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tle Only 2">
  <p:cSld name="TITLE_ONLY_1_1">
    <p:spTree>
      <p:nvGrpSpPr>
        <p:cNvPr id="62" name="Shape 62"/>
        <p:cNvGrpSpPr/>
        <p:nvPr/>
      </p:nvGrpSpPr>
      <p:grpSpPr>
        <a:xfrm>
          <a:off x="0" y="0"/>
          <a:ext cx="0" cy="0"/>
          <a:chOff x="0" y="0"/>
          <a:chExt cx="0" cy="0"/>
        </a:xfrm>
      </p:grpSpPr>
      <p:sp>
        <p:nvSpPr>
          <p:cNvPr id="63" name="Google Shape;63;p8"/>
          <p:cNvSpPr/>
          <p:nvPr/>
        </p:nvSpPr>
        <p:spPr>
          <a:xfrm rot="10800000">
            <a:off x="-1899393" y="4014540"/>
            <a:ext cx="4551819" cy="1823266"/>
          </a:xfrm>
          <a:custGeom>
            <a:rect b="b" l="l" r="r" t="t"/>
            <a:pathLst>
              <a:path extrusionOk="0" h="65929" w="164593">
                <a:moveTo>
                  <a:pt x="0" y="1"/>
                </a:moveTo>
                <a:cubicBezTo>
                  <a:pt x="1216" y="4074"/>
                  <a:pt x="6353" y="12736"/>
                  <a:pt x="13374" y="15593"/>
                </a:cubicBezTo>
                <a:cubicBezTo>
                  <a:pt x="21855" y="18998"/>
                  <a:pt x="40427" y="17964"/>
                  <a:pt x="53649" y="29819"/>
                </a:cubicBezTo>
                <a:cubicBezTo>
                  <a:pt x="57630" y="33405"/>
                  <a:pt x="60761" y="37843"/>
                  <a:pt x="63862" y="42190"/>
                </a:cubicBezTo>
                <a:cubicBezTo>
                  <a:pt x="66992" y="46536"/>
                  <a:pt x="70275" y="50883"/>
                  <a:pt x="74591" y="54074"/>
                </a:cubicBezTo>
                <a:cubicBezTo>
                  <a:pt x="90731" y="65929"/>
                  <a:pt x="107206" y="53892"/>
                  <a:pt x="122829" y="48178"/>
                </a:cubicBezTo>
                <a:cubicBezTo>
                  <a:pt x="131766" y="44956"/>
                  <a:pt x="140915" y="44257"/>
                  <a:pt x="149790" y="48208"/>
                </a:cubicBezTo>
                <a:cubicBezTo>
                  <a:pt x="157663" y="51764"/>
                  <a:pt x="160611" y="57843"/>
                  <a:pt x="163803" y="65199"/>
                </a:cubicBezTo>
                <a:lnTo>
                  <a:pt x="164593" y="711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5" name="Google Shape;65;p8"/>
          <p:cNvSpPr/>
          <p:nvPr/>
        </p:nvSpPr>
        <p:spPr>
          <a:xfrm rot="-5400000">
            <a:off x="7829613" y="173953"/>
            <a:ext cx="2072229" cy="1275840"/>
          </a:xfrm>
          <a:custGeom>
            <a:rect b="b" l="l" r="r" t="t"/>
            <a:pathLst>
              <a:path extrusionOk="0" h="37691" w="61218">
                <a:moveTo>
                  <a:pt x="61217" y="0"/>
                </a:moveTo>
                <a:cubicBezTo>
                  <a:pt x="58208" y="4499"/>
                  <a:pt x="54196" y="8146"/>
                  <a:pt x="49180" y="10031"/>
                </a:cubicBezTo>
                <a:cubicBezTo>
                  <a:pt x="42554" y="12553"/>
                  <a:pt x="35259" y="11702"/>
                  <a:pt x="28207" y="11581"/>
                </a:cubicBezTo>
                <a:cubicBezTo>
                  <a:pt x="21125" y="11490"/>
                  <a:pt x="13405" y="12432"/>
                  <a:pt x="8481" y="17447"/>
                </a:cubicBezTo>
                <a:cubicBezTo>
                  <a:pt x="3283" y="22675"/>
                  <a:pt x="2675" y="30730"/>
                  <a:pt x="0" y="37691"/>
                </a:cubicBezTo>
                <a:lnTo>
                  <a:pt x="61217" y="3769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tle Only 3">
  <p:cSld name="TITLE_ONLY_1_1_1">
    <p:bg>
      <p:bgPr>
        <a:solidFill>
          <a:srgbClr val="46A9E7">
            <a:alpha val="7140"/>
          </a:srgbClr>
        </a:solidFill>
      </p:bgPr>
    </p:bg>
    <p:spTree>
      <p:nvGrpSpPr>
        <p:cNvPr id="67" name="Shape 67"/>
        <p:cNvGrpSpPr/>
        <p:nvPr/>
      </p:nvGrpSpPr>
      <p:grpSpPr>
        <a:xfrm>
          <a:off x="0" y="0"/>
          <a:ext cx="0" cy="0"/>
          <a:chOff x="0" y="0"/>
          <a:chExt cx="0" cy="0"/>
        </a:xfrm>
      </p:grpSpPr>
      <p:sp>
        <p:nvSpPr>
          <p:cNvPr id="68" name="Google Shape;68;p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9"/>
          <p:cNvSpPr/>
          <p:nvPr/>
        </p:nvSpPr>
        <p:spPr>
          <a:xfrm>
            <a:off x="6284300" y="1801460"/>
            <a:ext cx="3851622" cy="3663320"/>
          </a:xfrm>
          <a:custGeom>
            <a:rect b="b" l="l" r="r" t="t"/>
            <a:pathLst>
              <a:path extrusionOk="0" h="132465" w="139274">
                <a:moveTo>
                  <a:pt x="0" y="130701"/>
                </a:moveTo>
                <a:cubicBezTo>
                  <a:pt x="2553" y="101066"/>
                  <a:pt x="29150" y="108178"/>
                  <a:pt x="40548" y="99637"/>
                </a:cubicBezTo>
                <a:cubicBezTo>
                  <a:pt x="55624" y="88300"/>
                  <a:pt x="52402" y="65320"/>
                  <a:pt x="69394" y="55837"/>
                </a:cubicBezTo>
                <a:cubicBezTo>
                  <a:pt x="75473" y="52433"/>
                  <a:pt x="82798" y="51764"/>
                  <a:pt x="89759" y="50427"/>
                </a:cubicBezTo>
                <a:cubicBezTo>
                  <a:pt x="96689" y="49089"/>
                  <a:pt x="104045" y="46627"/>
                  <a:pt x="107844" y="41004"/>
                </a:cubicBezTo>
                <a:cubicBezTo>
                  <a:pt x="110580" y="36961"/>
                  <a:pt x="111066" y="31946"/>
                  <a:pt x="111461" y="27174"/>
                </a:cubicBezTo>
                <a:cubicBezTo>
                  <a:pt x="111826" y="22402"/>
                  <a:pt x="112252" y="17356"/>
                  <a:pt x="114957" y="13314"/>
                </a:cubicBezTo>
                <a:cubicBezTo>
                  <a:pt x="117632" y="9241"/>
                  <a:pt x="127358" y="0"/>
                  <a:pt x="137237" y="4803"/>
                </a:cubicBezTo>
                <a:cubicBezTo>
                  <a:pt x="138118" y="5198"/>
                  <a:pt x="139273" y="132464"/>
                  <a:pt x="139273" y="13246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a:off x="7535080" y="2295937"/>
            <a:ext cx="2600842" cy="3042133"/>
          </a:xfrm>
          <a:custGeom>
            <a:rect b="b" l="l" r="r" t="t"/>
            <a:pathLst>
              <a:path extrusionOk="0" h="110003" w="94046">
                <a:moveTo>
                  <a:pt x="94045" y="5138"/>
                </a:moveTo>
                <a:cubicBezTo>
                  <a:pt x="80367" y="1"/>
                  <a:pt x="69577" y="12159"/>
                  <a:pt x="71978" y="25412"/>
                </a:cubicBezTo>
                <a:cubicBezTo>
                  <a:pt x="74014" y="36932"/>
                  <a:pt x="73163" y="45807"/>
                  <a:pt x="70732" y="53558"/>
                </a:cubicBezTo>
                <a:cubicBezTo>
                  <a:pt x="67874" y="62707"/>
                  <a:pt x="61856" y="72403"/>
                  <a:pt x="52859" y="75777"/>
                </a:cubicBezTo>
                <a:cubicBezTo>
                  <a:pt x="46263" y="78270"/>
                  <a:pt x="38968" y="77449"/>
                  <a:pt x="31886" y="77327"/>
                </a:cubicBezTo>
                <a:cubicBezTo>
                  <a:pt x="24804" y="77206"/>
                  <a:pt x="17114" y="78178"/>
                  <a:pt x="12159" y="83194"/>
                </a:cubicBezTo>
                <a:cubicBezTo>
                  <a:pt x="6050" y="89364"/>
                  <a:pt x="6293" y="99395"/>
                  <a:pt x="2068" y="107054"/>
                </a:cubicBezTo>
                <a:cubicBezTo>
                  <a:pt x="1460" y="108118"/>
                  <a:pt x="761" y="109091"/>
                  <a:pt x="1" y="110003"/>
                </a:cubicBezTo>
                <a:lnTo>
                  <a:pt x="94045" y="11000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p:nvPr/>
        </p:nvSpPr>
        <p:spPr>
          <a:xfrm>
            <a:off x="-257186" y="2619003"/>
            <a:ext cx="2407478" cy="2837016"/>
          </a:xfrm>
          <a:custGeom>
            <a:rect b="b" l="l" r="r" t="t"/>
            <a:pathLst>
              <a:path extrusionOk="0" h="102586" w="87054">
                <a:moveTo>
                  <a:pt x="84896" y="90640"/>
                </a:moveTo>
                <a:cubicBezTo>
                  <a:pt x="81887" y="84044"/>
                  <a:pt x="76142" y="79090"/>
                  <a:pt x="70701" y="74227"/>
                </a:cubicBezTo>
                <a:cubicBezTo>
                  <a:pt x="65199" y="69302"/>
                  <a:pt x="60944" y="64348"/>
                  <a:pt x="57874" y="57144"/>
                </a:cubicBezTo>
                <a:cubicBezTo>
                  <a:pt x="55199" y="50852"/>
                  <a:pt x="52008" y="34712"/>
                  <a:pt x="50275" y="29788"/>
                </a:cubicBezTo>
                <a:cubicBezTo>
                  <a:pt x="43679" y="11247"/>
                  <a:pt x="26962" y="8542"/>
                  <a:pt x="11521" y="4499"/>
                </a:cubicBezTo>
                <a:cubicBezTo>
                  <a:pt x="7812" y="3557"/>
                  <a:pt x="4682" y="2007"/>
                  <a:pt x="1794" y="1"/>
                </a:cubicBezTo>
                <a:lnTo>
                  <a:pt x="1794" y="68573"/>
                </a:lnTo>
                <a:lnTo>
                  <a:pt x="1" y="102586"/>
                </a:lnTo>
                <a:lnTo>
                  <a:pt x="86142" y="102586"/>
                </a:lnTo>
                <a:cubicBezTo>
                  <a:pt x="87054" y="98786"/>
                  <a:pt x="86568" y="94318"/>
                  <a:pt x="84896" y="90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p:nvPr/>
        </p:nvSpPr>
        <p:spPr>
          <a:xfrm>
            <a:off x="-209260" y="3090576"/>
            <a:ext cx="2543652" cy="2337705"/>
          </a:xfrm>
          <a:custGeom>
            <a:rect b="b" l="l" r="r" t="t"/>
            <a:pathLst>
              <a:path extrusionOk="0" h="84531" w="91978">
                <a:moveTo>
                  <a:pt x="0" y="84531"/>
                </a:moveTo>
                <a:lnTo>
                  <a:pt x="91978" y="84531"/>
                </a:lnTo>
                <a:cubicBezTo>
                  <a:pt x="91430" y="70214"/>
                  <a:pt x="82251" y="55928"/>
                  <a:pt x="60579" y="53649"/>
                </a:cubicBezTo>
                <a:cubicBezTo>
                  <a:pt x="36718" y="51126"/>
                  <a:pt x="35198" y="39272"/>
                  <a:pt x="27539" y="20578"/>
                </a:cubicBezTo>
                <a:cubicBezTo>
                  <a:pt x="20426" y="3253"/>
                  <a:pt x="5988" y="396"/>
                  <a:pt x="31" y="0"/>
                </a:cubicBezTo>
                <a:lnTo>
                  <a:pt x="31" y="8453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6" name="Google Shape;76;p10"/>
          <p:cNvSpPr txBox="1"/>
          <p:nvPr>
            <p:ph idx="1" type="body"/>
          </p:nvPr>
        </p:nvSpPr>
        <p:spPr>
          <a:xfrm>
            <a:off x="720000" y="1152475"/>
            <a:ext cx="33222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
        <p:nvSpPr>
          <p:cNvPr id="77" name="Google Shape;77;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rgbClr val="434343"/>
                </a:solidFill>
              </a:defRPr>
            </a:lvl1pPr>
            <a:lvl2pPr lvl="1">
              <a:buNone/>
              <a:defRPr>
                <a:solidFill>
                  <a:srgbClr val="434343"/>
                </a:solidFill>
              </a:defRPr>
            </a:lvl2pPr>
            <a:lvl3pPr lvl="2">
              <a:buNone/>
              <a:defRPr>
                <a:solidFill>
                  <a:srgbClr val="434343"/>
                </a:solidFill>
              </a:defRPr>
            </a:lvl3pPr>
            <a:lvl4pPr lvl="3">
              <a:buNone/>
              <a:defRPr>
                <a:solidFill>
                  <a:srgbClr val="434343"/>
                </a:solidFill>
              </a:defRPr>
            </a:lvl4pPr>
            <a:lvl5pPr lvl="4">
              <a:buNone/>
              <a:defRPr>
                <a:solidFill>
                  <a:srgbClr val="434343"/>
                </a:solidFill>
              </a:defRPr>
            </a:lvl5pPr>
            <a:lvl6pPr lvl="5">
              <a:buNone/>
              <a:defRPr>
                <a:solidFill>
                  <a:srgbClr val="434343"/>
                </a:solidFill>
              </a:defRPr>
            </a:lvl6pPr>
            <a:lvl7pPr lvl="6">
              <a:buNone/>
              <a:defRPr>
                <a:solidFill>
                  <a:srgbClr val="434343"/>
                </a:solidFill>
              </a:defRPr>
            </a:lvl7pPr>
            <a:lvl8pPr lvl="7">
              <a:buNone/>
              <a:defRPr>
                <a:solidFill>
                  <a:srgbClr val="434343"/>
                </a:solidFill>
              </a:defRPr>
            </a:lvl8pPr>
            <a:lvl9pPr lvl="8">
              <a:buNone/>
              <a:defRPr>
                <a:solidFill>
                  <a:srgbClr val="43434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6A9E7">
            <a:alpha val="714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3500"/>
              <a:buFont typeface="Comfortaa"/>
              <a:buNone/>
              <a:defRPr sz="3500">
                <a:solidFill>
                  <a:schemeClr val="accent1"/>
                </a:solidFill>
                <a:latin typeface="Comfortaa"/>
                <a:ea typeface="Comfortaa"/>
                <a:cs typeface="Comfortaa"/>
                <a:sym typeface="Comforta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1pPr>
            <a:lvl2pPr indent="-317500" lvl="1" marL="9144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2pPr>
            <a:lvl3pPr indent="-317500" lvl="2" marL="13716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3pPr>
            <a:lvl4pPr indent="-317500" lvl="3" marL="18288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4pPr>
            <a:lvl5pPr indent="-317500" lvl="4" marL="22860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5pPr>
            <a:lvl6pPr indent="-317500" lvl="5" marL="27432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6pPr>
            <a:lvl7pPr indent="-317500" lvl="6" marL="32004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7pPr>
            <a:lvl8pPr indent="-317500" lvl="7" marL="36576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8pPr>
            <a:lvl9pPr indent="-317500" lvl="8" marL="4114800">
              <a:lnSpc>
                <a:spcPct val="115000"/>
              </a:lnSpc>
              <a:spcBef>
                <a:spcPts val="1600"/>
              </a:spcBef>
              <a:spcAft>
                <a:spcPts val="1600"/>
              </a:spcAft>
              <a:buClr>
                <a:schemeClr val="dk2"/>
              </a:buClr>
              <a:buSzPts val="1400"/>
              <a:buFont typeface="Anaheim"/>
              <a:buChar char="■"/>
              <a:defRPr>
                <a:solidFill>
                  <a:schemeClr val="dk2"/>
                </a:solidFill>
                <a:latin typeface="Anaheim"/>
                <a:ea typeface="Anaheim"/>
                <a:cs typeface="Anaheim"/>
                <a:sym typeface="Anaheim"/>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Anaheim"/>
                <a:ea typeface="Anaheim"/>
                <a:cs typeface="Anaheim"/>
                <a:sym typeface="Anaheim"/>
              </a:defRPr>
            </a:lvl1pPr>
            <a:lvl2pPr lvl="1" algn="r">
              <a:buNone/>
              <a:defRPr sz="1300">
                <a:solidFill>
                  <a:schemeClr val="dk2"/>
                </a:solidFill>
                <a:latin typeface="Anaheim"/>
                <a:ea typeface="Anaheim"/>
                <a:cs typeface="Anaheim"/>
                <a:sym typeface="Anaheim"/>
              </a:defRPr>
            </a:lvl2pPr>
            <a:lvl3pPr lvl="2" algn="r">
              <a:buNone/>
              <a:defRPr sz="1300">
                <a:solidFill>
                  <a:schemeClr val="dk2"/>
                </a:solidFill>
                <a:latin typeface="Anaheim"/>
                <a:ea typeface="Anaheim"/>
                <a:cs typeface="Anaheim"/>
                <a:sym typeface="Anaheim"/>
              </a:defRPr>
            </a:lvl3pPr>
            <a:lvl4pPr lvl="3" algn="r">
              <a:buNone/>
              <a:defRPr sz="1300">
                <a:solidFill>
                  <a:schemeClr val="dk2"/>
                </a:solidFill>
                <a:latin typeface="Anaheim"/>
                <a:ea typeface="Anaheim"/>
                <a:cs typeface="Anaheim"/>
                <a:sym typeface="Anaheim"/>
              </a:defRPr>
            </a:lvl4pPr>
            <a:lvl5pPr lvl="4" algn="r">
              <a:buNone/>
              <a:defRPr sz="1300">
                <a:solidFill>
                  <a:schemeClr val="dk2"/>
                </a:solidFill>
                <a:latin typeface="Anaheim"/>
                <a:ea typeface="Anaheim"/>
                <a:cs typeface="Anaheim"/>
                <a:sym typeface="Anaheim"/>
              </a:defRPr>
            </a:lvl5pPr>
            <a:lvl6pPr lvl="5" algn="r">
              <a:buNone/>
              <a:defRPr sz="1300">
                <a:solidFill>
                  <a:schemeClr val="dk2"/>
                </a:solidFill>
                <a:latin typeface="Anaheim"/>
                <a:ea typeface="Anaheim"/>
                <a:cs typeface="Anaheim"/>
                <a:sym typeface="Anaheim"/>
              </a:defRPr>
            </a:lvl6pPr>
            <a:lvl7pPr lvl="6" algn="r">
              <a:buNone/>
              <a:defRPr sz="1300">
                <a:solidFill>
                  <a:schemeClr val="dk2"/>
                </a:solidFill>
                <a:latin typeface="Anaheim"/>
                <a:ea typeface="Anaheim"/>
                <a:cs typeface="Anaheim"/>
                <a:sym typeface="Anaheim"/>
              </a:defRPr>
            </a:lvl7pPr>
            <a:lvl8pPr lvl="7" algn="r">
              <a:buNone/>
              <a:defRPr sz="1300">
                <a:solidFill>
                  <a:schemeClr val="dk2"/>
                </a:solidFill>
                <a:latin typeface="Anaheim"/>
                <a:ea typeface="Anaheim"/>
                <a:cs typeface="Anaheim"/>
                <a:sym typeface="Anaheim"/>
              </a:defRPr>
            </a:lvl8pPr>
            <a:lvl9pPr lvl="8" algn="r">
              <a:buNone/>
              <a:defRPr sz="1300">
                <a:solidFill>
                  <a:schemeClr val="dk2"/>
                </a:solidFill>
                <a:latin typeface="Anaheim"/>
                <a:ea typeface="Anaheim"/>
                <a:cs typeface="Anaheim"/>
                <a:sym typeface="Anaheim"/>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doi.org/10.3102/0013189X035008030" TargetMode="External"/><Relationship Id="rId4" Type="http://schemas.openxmlformats.org/officeDocument/2006/relationships/hyperlink" Target="https://www.routledge.com/English-with-an-Accent-Language-Ideology-and-Discrimination-in-the-United/Lippi-Green/p/book/9780415559119" TargetMode="External"/><Relationship Id="rId5" Type="http://schemas.openxmlformats.org/officeDocument/2006/relationships/hyperlink" Target="http://thenewpress.com/books/skin-that-we-speak" TargetMode="External"/><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4"/>
          <p:cNvSpPr txBox="1"/>
          <p:nvPr>
            <p:ph type="ctrTitle"/>
          </p:nvPr>
        </p:nvSpPr>
        <p:spPr>
          <a:xfrm>
            <a:off x="479625" y="598025"/>
            <a:ext cx="8216100" cy="239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700"/>
          </a:p>
          <a:p>
            <a:pPr indent="0" lvl="0" marL="0" rtl="0" algn="ctr">
              <a:spcBef>
                <a:spcPts val="0"/>
              </a:spcBef>
              <a:spcAft>
                <a:spcPts val="0"/>
              </a:spcAft>
              <a:buNone/>
            </a:pPr>
            <a:r>
              <a:rPr b="1" lang="en" sz="2700">
                <a:latin typeface="Arial"/>
                <a:ea typeface="Arial"/>
                <a:cs typeface="Arial"/>
                <a:sym typeface="Arial"/>
              </a:rPr>
              <a:t>Fair and Equitable Assessment: </a:t>
            </a:r>
            <a:endParaRPr b="1" sz="2700">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b="1" lang="en" sz="2700">
                <a:latin typeface="Arial"/>
                <a:ea typeface="Arial"/>
                <a:cs typeface="Arial"/>
                <a:sym typeface="Arial"/>
              </a:rPr>
              <a:t>Strategies For Working With English Learners</a:t>
            </a:r>
            <a:endParaRPr b="1" sz="2700">
              <a:latin typeface="Arial"/>
              <a:ea typeface="Arial"/>
              <a:cs typeface="Arial"/>
              <a:sym typeface="Arial"/>
            </a:endParaRPr>
          </a:p>
          <a:p>
            <a:pPr indent="0" lvl="0" marL="0" rtl="0" algn="ctr">
              <a:spcBef>
                <a:spcPts val="0"/>
              </a:spcBef>
              <a:spcAft>
                <a:spcPts val="0"/>
              </a:spcAft>
              <a:buNone/>
            </a:pPr>
            <a:r>
              <a:t/>
            </a:r>
            <a:endParaRPr>
              <a:solidFill>
                <a:schemeClr val="accent3"/>
              </a:solidFill>
            </a:endParaRPr>
          </a:p>
        </p:txBody>
      </p:sp>
      <p:sp>
        <p:nvSpPr>
          <p:cNvPr id="303" name="Google Shape;303;p34"/>
          <p:cNvSpPr txBox="1"/>
          <p:nvPr>
            <p:ph idx="1" type="subTitle"/>
          </p:nvPr>
        </p:nvSpPr>
        <p:spPr>
          <a:xfrm>
            <a:off x="907050" y="2885700"/>
            <a:ext cx="7329900" cy="159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
              <a:buFont typeface="Arial"/>
              <a:buNone/>
            </a:pPr>
            <a:r>
              <a:rPr lang="en" sz="1800">
                <a:solidFill>
                  <a:schemeClr val="dk1"/>
                </a:solidFill>
                <a:latin typeface="Arial"/>
                <a:ea typeface="Arial"/>
                <a:cs typeface="Arial"/>
                <a:sym typeface="Arial"/>
              </a:rPr>
              <a:t>Dr. Pedro Olvera </a:t>
            </a:r>
            <a:endParaRPr sz="1800">
              <a:solidFill>
                <a:schemeClr val="dk1"/>
              </a:solidFill>
              <a:latin typeface="Arial"/>
              <a:ea typeface="Arial"/>
              <a:cs typeface="Arial"/>
              <a:sym typeface="Arial"/>
            </a:endParaRPr>
          </a:p>
          <a:p>
            <a:pPr indent="0" lvl="0" marL="0" rtl="0" algn="ctr">
              <a:spcBef>
                <a:spcPts val="0"/>
              </a:spcBef>
              <a:spcAft>
                <a:spcPts val="0"/>
              </a:spcAft>
              <a:buClr>
                <a:schemeClr val="dk1"/>
              </a:buClr>
              <a:buSzPts val="110"/>
              <a:buFont typeface="Arial"/>
              <a:buNone/>
            </a:pPr>
            <a:r>
              <a:rPr lang="en" sz="1800">
                <a:solidFill>
                  <a:schemeClr val="dk1"/>
                </a:solidFill>
                <a:latin typeface="Arial"/>
                <a:ea typeface="Arial"/>
                <a:cs typeface="Arial"/>
                <a:sym typeface="Arial"/>
              </a:rPr>
              <a:t>polvera@calbaptist.edu</a:t>
            </a:r>
            <a:endParaRPr sz="1800">
              <a:solidFill>
                <a:schemeClr val="dk1"/>
              </a:solidFill>
              <a:latin typeface="Arial"/>
              <a:ea typeface="Arial"/>
              <a:cs typeface="Arial"/>
              <a:sym typeface="Arial"/>
            </a:endParaRPr>
          </a:p>
          <a:p>
            <a:pPr indent="0" lvl="0" marL="0" rtl="0" algn="ctr">
              <a:spcBef>
                <a:spcPts val="0"/>
              </a:spcBef>
              <a:spcAft>
                <a:spcPts val="0"/>
              </a:spcAft>
              <a:buClr>
                <a:schemeClr val="dk1"/>
              </a:buClr>
              <a:buSzPts val="110"/>
              <a:buFont typeface="Arial"/>
              <a:buNone/>
            </a:pPr>
            <a:r>
              <a:rPr lang="en" sz="1800">
                <a:solidFill>
                  <a:schemeClr val="dk1"/>
                </a:solidFill>
                <a:latin typeface="Arial"/>
                <a:ea typeface="Arial"/>
                <a:cs typeface="Arial"/>
                <a:sym typeface="Arial"/>
              </a:rPr>
              <a:t>Cal Baptist University</a:t>
            </a:r>
            <a:endParaRPr sz="1800">
              <a:solidFill>
                <a:schemeClr val="dk1"/>
              </a:solidFill>
              <a:latin typeface="Arial"/>
              <a:ea typeface="Arial"/>
              <a:cs typeface="Arial"/>
              <a:sym typeface="Arial"/>
            </a:endParaRPr>
          </a:p>
          <a:p>
            <a:pPr indent="0" lvl="0" marL="0" rtl="0" algn="ctr">
              <a:spcBef>
                <a:spcPts val="0"/>
              </a:spcBef>
              <a:spcAft>
                <a:spcPts val="0"/>
              </a:spcAft>
              <a:buClr>
                <a:schemeClr val="dk1"/>
              </a:buClr>
              <a:buSzPts val="110"/>
              <a:buFont typeface="Arial"/>
              <a:buNone/>
            </a:pPr>
            <a:r>
              <a:rPr lang="en" sz="1800">
                <a:solidFill>
                  <a:schemeClr val="dk1"/>
                </a:solidFill>
                <a:latin typeface="Arial"/>
                <a:ea typeface="Arial"/>
                <a:cs typeface="Arial"/>
                <a:sym typeface="Arial"/>
              </a:rPr>
              <a:t>Associate Faculty </a:t>
            </a:r>
            <a:endParaRPr sz="1800">
              <a:solidFill>
                <a:schemeClr val="dk1"/>
              </a:solidFill>
              <a:latin typeface="Arial"/>
              <a:ea typeface="Arial"/>
              <a:cs typeface="Arial"/>
              <a:sym typeface="Arial"/>
            </a:endParaRPr>
          </a:p>
          <a:p>
            <a:pPr indent="0" lvl="0" marL="0" rtl="0" algn="ctr">
              <a:spcBef>
                <a:spcPts val="0"/>
              </a:spcBef>
              <a:spcAft>
                <a:spcPts val="0"/>
              </a:spcAft>
              <a:buClr>
                <a:schemeClr val="dk1"/>
              </a:buClr>
              <a:buSzPts val="110"/>
              <a:buFont typeface="Arial"/>
              <a:buNone/>
            </a:pPr>
            <a:r>
              <a:rPr lang="en" sz="1800">
                <a:solidFill>
                  <a:schemeClr val="dk1"/>
                </a:solidFill>
                <a:latin typeface="Arial"/>
                <a:ea typeface="Arial"/>
                <a:cs typeface="Arial"/>
                <a:sym typeface="Arial"/>
              </a:rPr>
              <a:t>08/11/2022 </a:t>
            </a:r>
            <a:endParaRPr sz="1800">
              <a:solidFill>
                <a:schemeClr val="dk1"/>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i="1" lang="en" sz="1800">
                <a:solidFill>
                  <a:schemeClr val="dk1"/>
                </a:solidFill>
                <a:latin typeface="Arial"/>
                <a:ea typeface="Arial"/>
                <a:cs typeface="Arial"/>
                <a:sym typeface="Arial"/>
              </a:rPr>
              <a:t>Riverside Evalu8</a:t>
            </a:r>
            <a:endParaRPr i="1" sz="1800">
              <a:solidFill>
                <a:schemeClr val="dk1"/>
              </a:solidFill>
              <a:latin typeface="Arial"/>
              <a:ea typeface="Arial"/>
              <a:cs typeface="Arial"/>
              <a:sym typeface="Arial"/>
            </a:endParaRPr>
          </a:p>
          <a:p>
            <a:pPr indent="0" lvl="0" marL="0" rtl="0" algn="ctr">
              <a:spcBef>
                <a:spcPts val="0"/>
              </a:spcBef>
              <a:spcAft>
                <a:spcPts val="0"/>
              </a:spcAft>
              <a:buClr>
                <a:schemeClr val="dk1"/>
              </a:buClr>
              <a:buSzPts val="110"/>
              <a:buFont typeface="Arial"/>
              <a:buNone/>
            </a:pPr>
            <a:r>
              <a:t/>
            </a:r>
            <a:endParaRPr sz="2000">
              <a:solidFill>
                <a:schemeClr val="dk1"/>
              </a:solidFill>
            </a:endParaRPr>
          </a:p>
          <a:p>
            <a:pPr indent="0" lvl="0" marL="0" rtl="0" algn="ctr">
              <a:lnSpc>
                <a:spcPct val="80000"/>
              </a:lnSpc>
              <a:spcBef>
                <a:spcPts val="0"/>
              </a:spcBef>
              <a:spcAft>
                <a:spcPts val="0"/>
              </a:spcAft>
              <a:buSzPts val="275"/>
              <a:buNone/>
            </a:pPr>
            <a:r>
              <a:t/>
            </a: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43"/>
          <p:cNvPicPr preferRelativeResize="0"/>
          <p:nvPr/>
        </p:nvPicPr>
        <p:blipFill>
          <a:blip r:embed="rId3">
            <a:alphaModFix/>
          </a:blip>
          <a:stretch>
            <a:fillRect/>
          </a:stretch>
        </p:blipFill>
        <p:spPr>
          <a:xfrm>
            <a:off x="66200" y="80550"/>
            <a:ext cx="8839201" cy="2778542"/>
          </a:xfrm>
          <a:prstGeom prst="rect">
            <a:avLst/>
          </a:prstGeom>
          <a:noFill/>
          <a:ln>
            <a:noFill/>
          </a:ln>
        </p:spPr>
      </p:pic>
      <p:sp>
        <p:nvSpPr>
          <p:cNvPr id="367" name="Google Shape;367;p43"/>
          <p:cNvSpPr txBox="1"/>
          <p:nvPr/>
        </p:nvSpPr>
        <p:spPr>
          <a:xfrm>
            <a:off x="448350" y="2859100"/>
            <a:ext cx="8268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FFFFFF"/>
                </a:highlight>
              </a:rPr>
              <a:t>“Teacher attitudes toward inclusion of English Learners (ELs) in the mainstream classroom have primarily focused on explicit beliefs as accessed through observation, case studies, and self-report surveys. The authors explore implicit mainstream teacher beliefs about ELs using the newly created Implicit Association Test–EL, with correlations to explicit beliefs being made using the English-as-a-Second-Language (ESL) Students in Mainstream Classrooms: A Survey of Teachers’ Explicit Beliefs survey. </a:t>
            </a:r>
            <a:r>
              <a:rPr b="1" lang="en" sz="1600" u="sng">
                <a:solidFill>
                  <a:schemeClr val="dk1"/>
                </a:solidFill>
                <a:highlight>
                  <a:srgbClr val="FFFFFF"/>
                </a:highlight>
              </a:rPr>
              <a:t>Findings from the IAT–EL indicate a slightly negative implicit belief about ELs from 197 respondents.</a:t>
            </a:r>
            <a:r>
              <a:rPr lang="en" sz="1600">
                <a:solidFill>
                  <a:schemeClr val="dk1"/>
                </a:solidFill>
                <a:highlight>
                  <a:srgbClr val="FFFFFF"/>
                </a:highlight>
              </a:rPr>
              <a:t>”</a:t>
            </a:r>
            <a:endParaRPr sz="1600">
              <a:solidFill>
                <a:schemeClr val="dk1"/>
              </a:solidFill>
            </a:endParaRPr>
          </a:p>
        </p:txBody>
      </p:sp>
      <p:sp>
        <p:nvSpPr>
          <p:cNvPr id="368" name="Google Shape;368;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191919"/>
                </a:solidFill>
                <a:latin typeface="Arial"/>
                <a:ea typeface="Arial"/>
                <a:cs typeface="Arial"/>
                <a:sym typeface="Arial"/>
              </a:rPr>
              <a:t>Questions/Points to Consider</a:t>
            </a:r>
            <a:endParaRPr b="1" sz="3000">
              <a:solidFill>
                <a:srgbClr val="191919"/>
              </a:solidFill>
              <a:latin typeface="Arial"/>
              <a:ea typeface="Arial"/>
              <a:cs typeface="Arial"/>
              <a:sym typeface="Arial"/>
            </a:endParaRPr>
          </a:p>
        </p:txBody>
      </p:sp>
      <p:sp>
        <p:nvSpPr>
          <p:cNvPr id="374" name="Google Shape;374;p44"/>
          <p:cNvSpPr txBox="1"/>
          <p:nvPr>
            <p:ph idx="1" type="body"/>
          </p:nvPr>
        </p:nvSpPr>
        <p:spPr>
          <a:xfrm>
            <a:off x="479625" y="1152475"/>
            <a:ext cx="8195100" cy="572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600">
              <a:solidFill>
                <a:schemeClr val="dk1"/>
              </a:solidFill>
              <a:latin typeface="Arial"/>
              <a:ea typeface="Arial"/>
              <a:cs typeface="Arial"/>
              <a:sym typeface="Arial"/>
            </a:endParaRPr>
          </a:p>
          <a:p>
            <a:pPr indent="0" lvl="0" marL="457200" rtl="0" algn="l">
              <a:spcBef>
                <a:spcPts val="0"/>
              </a:spcBef>
              <a:spcAft>
                <a:spcPts val="0"/>
              </a:spcAft>
              <a:buNone/>
            </a:pPr>
            <a:r>
              <a:t/>
            </a:r>
            <a:endParaRPr sz="1600">
              <a:solidFill>
                <a:schemeClr val="dk1"/>
              </a:solidFill>
              <a:latin typeface="Arial"/>
              <a:ea typeface="Arial"/>
              <a:cs typeface="Arial"/>
              <a:sym typeface="Arial"/>
            </a:endParaRPr>
          </a:p>
          <a:p>
            <a:pPr indent="-342900" lvl="0" marL="457200" rtl="0" algn="l">
              <a:spcBef>
                <a:spcPts val="0"/>
              </a:spcBef>
              <a:spcAft>
                <a:spcPts val="0"/>
              </a:spcAft>
              <a:buClr>
                <a:schemeClr val="dk1"/>
              </a:buClr>
              <a:buSzPts val="1800"/>
              <a:buFont typeface="Arial"/>
              <a:buAutoNum type="arabicPeriod"/>
            </a:pPr>
            <a:r>
              <a:rPr lang="en" sz="1800">
                <a:solidFill>
                  <a:schemeClr val="dk1"/>
                </a:solidFill>
                <a:latin typeface="Arial"/>
                <a:ea typeface="Arial"/>
                <a:cs typeface="Arial"/>
                <a:sym typeface="Arial"/>
              </a:rPr>
              <a:t>Do we inadvertently assume low intelligence and/or a disability because of our implicit bias towards ELs? </a:t>
            </a:r>
            <a:endParaRPr sz="1800">
              <a:solidFill>
                <a:schemeClr val="dk1"/>
              </a:solidFill>
              <a:latin typeface="Arial"/>
              <a:ea typeface="Arial"/>
              <a:cs typeface="Arial"/>
              <a:sym typeface="Arial"/>
            </a:endParaRPr>
          </a:p>
          <a:p>
            <a:pPr indent="0" lvl="0" marL="0" rtl="0" algn="l">
              <a:spcBef>
                <a:spcPts val="0"/>
              </a:spcBef>
              <a:spcAft>
                <a:spcPts val="0"/>
              </a:spcAft>
              <a:buNone/>
            </a:pPr>
            <a:r>
              <a:t/>
            </a:r>
            <a:endParaRPr sz="1800">
              <a:solidFill>
                <a:schemeClr val="dk1"/>
              </a:solidFill>
              <a:latin typeface="Arial"/>
              <a:ea typeface="Arial"/>
              <a:cs typeface="Arial"/>
              <a:sym typeface="Arial"/>
            </a:endParaRPr>
          </a:p>
          <a:p>
            <a:pPr indent="-342900" lvl="0" marL="457200" rtl="0" algn="l">
              <a:spcBef>
                <a:spcPts val="0"/>
              </a:spcBef>
              <a:spcAft>
                <a:spcPts val="0"/>
              </a:spcAft>
              <a:buClr>
                <a:schemeClr val="dk1"/>
              </a:buClr>
              <a:buSzPts val="1800"/>
              <a:buFont typeface="Arial"/>
              <a:buAutoNum type="arabicPeriod"/>
            </a:pPr>
            <a:r>
              <a:rPr lang="en" sz="1800">
                <a:solidFill>
                  <a:schemeClr val="dk1"/>
                </a:solidFill>
                <a:latin typeface="Arial"/>
                <a:ea typeface="Arial"/>
                <a:cs typeface="Arial"/>
                <a:sym typeface="Arial"/>
              </a:rPr>
              <a:t>Do we see SPED as a means to “help”? </a:t>
            </a:r>
            <a:endParaRPr sz="1800">
              <a:solidFill>
                <a:schemeClr val="dk1"/>
              </a:solidFill>
              <a:latin typeface="Arial"/>
              <a:ea typeface="Arial"/>
              <a:cs typeface="Arial"/>
              <a:sym typeface="Arial"/>
            </a:endParaRPr>
          </a:p>
          <a:p>
            <a:pPr indent="0" lvl="0" marL="0" rtl="0" algn="l">
              <a:spcBef>
                <a:spcPts val="0"/>
              </a:spcBef>
              <a:spcAft>
                <a:spcPts val="0"/>
              </a:spcAft>
              <a:buNone/>
            </a:pPr>
            <a:r>
              <a:t/>
            </a:r>
            <a:endParaRPr sz="1800">
              <a:solidFill>
                <a:schemeClr val="dk1"/>
              </a:solidFill>
              <a:latin typeface="Arial"/>
              <a:ea typeface="Arial"/>
              <a:cs typeface="Arial"/>
              <a:sym typeface="Arial"/>
            </a:endParaRPr>
          </a:p>
          <a:p>
            <a:pPr indent="0" lvl="0" marL="457200" rtl="0" algn="l">
              <a:spcBef>
                <a:spcPts val="0"/>
              </a:spcBef>
              <a:spcAft>
                <a:spcPts val="0"/>
              </a:spcAft>
              <a:buNone/>
            </a:pPr>
            <a:r>
              <a:t/>
            </a:r>
            <a:endParaRPr sz="1600"/>
          </a:p>
          <a:p>
            <a:pPr indent="0" lvl="0" marL="457200" rtl="0" algn="l">
              <a:spcBef>
                <a:spcPts val="0"/>
              </a:spcBef>
              <a:spcAft>
                <a:spcPts val="0"/>
              </a:spcAft>
              <a:buNone/>
            </a:pPr>
            <a:r>
              <a:t/>
            </a:r>
            <a:endParaRPr sz="1600"/>
          </a:p>
          <a:p>
            <a:pPr indent="0" lvl="0" marL="0" rtl="0" algn="l">
              <a:spcBef>
                <a:spcPts val="0"/>
              </a:spcBef>
              <a:spcAft>
                <a:spcPts val="0"/>
              </a:spcAft>
              <a:buNone/>
            </a:pPr>
            <a:r>
              <a:t/>
            </a:r>
            <a:endParaRPr sz="1600"/>
          </a:p>
        </p:txBody>
      </p:sp>
      <p:sp>
        <p:nvSpPr>
          <p:cNvPr id="375" name="Google Shape;375;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5"/>
          <p:cNvSpPr txBox="1"/>
          <p:nvPr>
            <p:ph idx="1" type="body"/>
          </p:nvPr>
        </p:nvSpPr>
        <p:spPr>
          <a:xfrm>
            <a:off x="458775" y="1152475"/>
            <a:ext cx="8226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sz="1800">
                <a:latin typeface="Arial"/>
                <a:ea typeface="Arial"/>
                <a:cs typeface="Arial"/>
                <a:sym typeface="Arial"/>
              </a:rPr>
              <a:t>2. </a:t>
            </a:r>
            <a:r>
              <a:rPr b="1" lang="en" sz="1800">
                <a:latin typeface="Arial"/>
                <a:ea typeface="Arial"/>
                <a:cs typeface="Arial"/>
                <a:sym typeface="Arial"/>
              </a:rPr>
              <a:t>Fair and equitable </a:t>
            </a:r>
            <a:r>
              <a:rPr b="1" lang="en" sz="1800">
                <a:latin typeface="Arial"/>
                <a:ea typeface="Arial"/>
                <a:cs typeface="Arial"/>
                <a:sym typeface="Arial"/>
              </a:rPr>
              <a:t>assessment practices for working with English learners: </a:t>
            </a:r>
            <a:endParaRPr b="1"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342900" lvl="0" marL="914400" rtl="0" algn="l">
              <a:spcBef>
                <a:spcPts val="0"/>
              </a:spcBef>
              <a:spcAft>
                <a:spcPts val="0"/>
              </a:spcAft>
              <a:buSzPts val="1800"/>
              <a:buFont typeface="Arial"/>
              <a:buChar char="●"/>
            </a:pPr>
            <a:r>
              <a:rPr lang="en" sz="1800">
                <a:latin typeface="Arial"/>
                <a:ea typeface="Arial"/>
                <a:cs typeface="Arial"/>
                <a:sym typeface="Arial"/>
              </a:rPr>
              <a:t>Understand that ELs= Bilinguals </a:t>
            </a:r>
            <a:endParaRPr sz="1800">
              <a:latin typeface="Arial"/>
              <a:ea typeface="Arial"/>
              <a:cs typeface="Arial"/>
              <a:sym typeface="Arial"/>
            </a:endParaRPr>
          </a:p>
          <a:p>
            <a:pPr indent="-342900" lvl="0" marL="914400" rtl="0" algn="l">
              <a:spcBef>
                <a:spcPts val="0"/>
              </a:spcBef>
              <a:spcAft>
                <a:spcPts val="0"/>
              </a:spcAft>
              <a:buSzPts val="1800"/>
              <a:buFont typeface="Arial"/>
              <a:buChar char="●"/>
            </a:pPr>
            <a:r>
              <a:rPr lang="en" sz="1800">
                <a:latin typeface="Arial"/>
                <a:ea typeface="Arial"/>
                <a:cs typeface="Arial"/>
                <a:sym typeface="Arial"/>
              </a:rPr>
              <a:t>Understanding Language 2nd </a:t>
            </a:r>
            <a:r>
              <a:rPr lang="en" sz="1800">
                <a:latin typeface="Arial"/>
                <a:ea typeface="Arial"/>
                <a:cs typeface="Arial"/>
                <a:sym typeface="Arial"/>
              </a:rPr>
              <a:t>Development</a:t>
            </a:r>
            <a:r>
              <a:rPr lang="en" sz="1800">
                <a:latin typeface="Arial"/>
                <a:ea typeface="Arial"/>
                <a:cs typeface="Arial"/>
                <a:sym typeface="Arial"/>
              </a:rPr>
              <a:t> </a:t>
            </a:r>
            <a:endParaRPr sz="1800">
              <a:latin typeface="Arial"/>
              <a:ea typeface="Arial"/>
              <a:cs typeface="Arial"/>
              <a:sym typeface="Arial"/>
            </a:endParaRPr>
          </a:p>
          <a:p>
            <a:pPr indent="-342900" lvl="0" marL="914400" rtl="0" algn="l">
              <a:spcBef>
                <a:spcPts val="0"/>
              </a:spcBef>
              <a:spcAft>
                <a:spcPts val="0"/>
              </a:spcAft>
              <a:buSzPts val="1800"/>
              <a:buFont typeface="Arial"/>
              <a:buChar char="●"/>
            </a:pPr>
            <a:r>
              <a:rPr lang="en" sz="1800">
                <a:latin typeface="Arial"/>
                <a:ea typeface="Arial"/>
                <a:cs typeface="Arial"/>
                <a:sym typeface="Arial"/>
              </a:rPr>
              <a:t>Validation</a:t>
            </a:r>
            <a:r>
              <a:rPr lang="en" sz="1800">
                <a:latin typeface="Arial"/>
                <a:ea typeface="Arial"/>
                <a:cs typeface="Arial"/>
                <a:sym typeface="Arial"/>
              </a:rPr>
              <a:t> of Assessment Outcomes </a:t>
            </a:r>
            <a:endParaRPr sz="1800">
              <a:latin typeface="Arial"/>
              <a:ea typeface="Arial"/>
              <a:cs typeface="Arial"/>
              <a:sym typeface="Arial"/>
            </a:endParaRPr>
          </a:p>
          <a:p>
            <a:pPr indent="0" lvl="0" marL="0" rtl="0" algn="l">
              <a:spcBef>
                <a:spcPts val="0"/>
              </a:spcBef>
              <a:spcAft>
                <a:spcPts val="0"/>
              </a:spcAft>
              <a:buNone/>
            </a:pPr>
            <a:r>
              <a:t/>
            </a:r>
            <a:endParaRPr sz="1800"/>
          </a:p>
        </p:txBody>
      </p:sp>
      <p:sp>
        <p:nvSpPr>
          <p:cNvPr id="382" name="Google Shape;382;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6"/>
          <p:cNvSpPr txBox="1"/>
          <p:nvPr>
            <p:ph idx="1" type="body"/>
          </p:nvPr>
        </p:nvSpPr>
        <p:spPr>
          <a:xfrm>
            <a:off x="437900" y="2297300"/>
            <a:ext cx="8257800" cy="247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600">
                <a:solidFill>
                  <a:srgbClr val="333333"/>
                </a:solidFill>
                <a:highlight>
                  <a:srgbClr val="FFFFFF"/>
                </a:highlight>
                <a:latin typeface="Roboto"/>
                <a:ea typeface="Roboto"/>
                <a:cs typeface="Roboto"/>
                <a:sym typeface="Roboto"/>
              </a:rPr>
              <a:t>“</a:t>
            </a:r>
            <a:r>
              <a:rPr lang="en" sz="1600">
                <a:latin typeface="Arial"/>
                <a:ea typeface="Arial"/>
                <a:cs typeface="Arial"/>
                <a:sym typeface="Arial"/>
              </a:rPr>
              <a:t>Some of the bilingual's vocabulary tends to be available in one language without translation equivalent vocabulary being available in the other language. </a:t>
            </a:r>
            <a:r>
              <a:rPr b="1" lang="en" sz="1600" u="sng">
                <a:latin typeface="Arial"/>
                <a:ea typeface="Arial"/>
                <a:cs typeface="Arial"/>
                <a:sym typeface="Arial"/>
              </a:rPr>
              <a:t>Thus it can be said that lexicalized concepts of the bilingual are 'distributed' across the two languages such that some concepts are lexicalized in one language but not the other and vice versa.”</a:t>
            </a:r>
            <a:endParaRPr b="1" sz="1600" u="sng">
              <a:latin typeface="Arial"/>
              <a:ea typeface="Arial"/>
              <a:cs typeface="Arial"/>
              <a:sym typeface="Arial"/>
            </a:endParaRPr>
          </a:p>
        </p:txBody>
      </p:sp>
      <p:pic>
        <p:nvPicPr>
          <p:cNvPr id="389" name="Google Shape;389;p46"/>
          <p:cNvPicPr preferRelativeResize="0"/>
          <p:nvPr/>
        </p:nvPicPr>
        <p:blipFill>
          <a:blip r:embed="rId3">
            <a:alphaModFix/>
          </a:blip>
          <a:stretch>
            <a:fillRect/>
          </a:stretch>
        </p:blipFill>
        <p:spPr>
          <a:xfrm>
            <a:off x="52125" y="93709"/>
            <a:ext cx="9053349" cy="2478041"/>
          </a:xfrm>
          <a:prstGeom prst="rect">
            <a:avLst/>
          </a:prstGeom>
          <a:noFill/>
          <a:ln>
            <a:noFill/>
          </a:ln>
        </p:spPr>
      </p:pic>
      <p:sp>
        <p:nvSpPr>
          <p:cNvPr id="390" name="Google Shape;390;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7"/>
          <p:cNvSpPr txBox="1"/>
          <p:nvPr>
            <p:ph idx="1" type="body"/>
          </p:nvPr>
        </p:nvSpPr>
        <p:spPr>
          <a:xfrm>
            <a:off x="469200" y="3494350"/>
            <a:ext cx="8215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rial"/>
                <a:ea typeface="Arial"/>
                <a:cs typeface="Arial"/>
                <a:sym typeface="Arial"/>
              </a:rPr>
              <a:t>Conclusions &amp; Implications: “For the most accurate assessment and diagnostic decision-making for bilinguals,</a:t>
            </a:r>
            <a:r>
              <a:rPr b="1" lang="en" sz="1600" u="sng">
                <a:latin typeface="Arial"/>
                <a:ea typeface="Arial"/>
                <a:cs typeface="Arial"/>
                <a:sym typeface="Arial"/>
              </a:rPr>
              <a:t> approaches that consider both languages together are recommended.”</a:t>
            </a:r>
            <a:endParaRPr b="1" sz="1600" u="sng">
              <a:latin typeface="Arial"/>
              <a:ea typeface="Arial"/>
              <a:cs typeface="Arial"/>
              <a:sym typeface="Arial"/>
            </a:endParaRPr>
          </a:p>
        </p:txBody>
      </p:sp>
      <p:pic>
        <p:nvPicPr>
          <p:cNvPr id="397" name="Google Shape;397;p47"/>
          <p:cNvPicPr preferRelativeResize="0"/>
          <p:nvPr/>
        </p:nvPicPr>
        <p:blipFill>
          <a:blip r:embed="rId3">
            <a:alphaModFix/>
          </a:blip>
          <a:stretch>
            <a:fillRect/>
          </a:stretch>
        </p:blipFill>
        <p:spPr>
          <a:xfrm>
            <a:off x="71600" y="0"/>
            <a:ext cx="8997575" cy="3494351"/>
          </a:xfrm>
          <a:prstGeom prst="rect">
            <a:avLst/>
          </a:prstGeom>
          <a:noFill/>
          <a:ln>
            <a:noFill/>
          </a:ln>
        </p:spPr>
      </p:pic>
      <p:sp>
        <p:nvSpPr>
          <p:cNvPr id="398" name="Google Shape;398;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8"/>
          <p:cNvSpPr txBox="1"/>
          <p:nvPr>
            <p:ph idx="1" type="body"/>
          </p:nvPr>
        </p:nvSpPr>
        <p:spPr>
          <a:xfrm>
            <a:off x="458775" y="1152475"/>
            <a:ext cx="796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sz="1600">
                <a:solidFill>
                  <a:schemeClr val="dk1"/>
                </a:solidFill>
                <a:latin typeface="Arial"/>
                <a:ea typeface="Arial"/>
                <a:cs typeface="Arial"/>
                <a:sym typeface="Arial"/>
              </a:rPr>
              <a:t>Proficiency</a:t>
            </a:r>
            <a:r>
              <a:rPr lang="en" sz="1600">
                <a:solidFill>
                  <a:schemeClr val="dk1"/>
                </a:solidFill>
                <a:latin typeface="Arial"/>
                <a:ea typeface="Arial"/>
                <a:cs typeface="Arial"/>
                <a:sym typeface="Arial"/>
              </a:rPr>
              <a:t> in one language </a:t>
            </a:r>
            <a:endParaRPr sz="1600">
              <a:solidFill>
                <a:schemeClr val="dk1"/>
              </a:solidFill>
              <a:latin typeface="Arial"/>
              <a:ea typeface="Arial"/>
              <a:cs typeface="Arial"/>
              <a:sym typeface="Arial"/>
            </a:endParaRPr>
          </a:p>
          <a:p>
            <a:pPr indent="0" lvl="0" marL="0" rtl="0" algn="l">
              <a:spcBef>
                <a:spcPts val="0"/>
              </a:spcBef>
              <a:spcAft>
                <a:spcPts val="0"/>
              </a:spcAft>
              <a:buNone/>
            </a:pPr>
            <a:r>
              <a:rPr lang="en" sz="1600">
                <a:solidFill>
                  <a:schemeClr val="dk1"/>
                </a:solidFill>
                <a:latin typeface="Arial"/>
                <a:ea typeface="Arial"/>
                <a:cs typeface="Arial"/>
                <a:sym typeface="Arial"/>
              </a:rPr>
              <a:t>(English-only)</a:t>
            </a:r>
            <a:endParaRPr sz="1600">
              <a:solidFill>
                <a:schemeClr val="dk1"/>
              </a:solidFill>
              <a:latin typeface="Arial"/>
              <a:ea typeface="Arial"/>
              <a:cs typeface="Arial"/>
              <a:sym typeface="Arial"/>
            </a:endParaRPr>
          </a:p>
        </p:txBody>
      </p:sp>
      <p:pic>
        <p:nvPicPr>
          <p:cNvPr id="405" name="Google Shape;405;p48"/>
          <p:cNvPicPr preferRelativeResize="0"/>
          <p:nvPr/>
        </p:nvPicPr>
        <p:blipFill>
          <a:blip r:embed="rId3">
            <a:alphaModFix/>
          </a:blip>
          <a:stretch>
            <a:fillRect/>
          </a:stretch>
        </p:blipFill>
        <p:spPr>
          <a:xfrm>
            <a:off x="4572000" y="907100"/>
            <a:ext cx="4113225" cy="3638825"/>
          </a:xfrm>
          <a:prstGeom prst="rect">
            <a:avLst/>
          </a:prstGeom>
          <a:noFill/>
          <a:ln>
            <a:noFill/>
          </a:ln>
        </p:spPr>
      </p:pic>
      <p:sp>
        <p:nvSpPr>
          <p:cNvPr id="406" name="Google Shape;406;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9"/>
          <p:cNvSpPr txBox="1"/>
          <p:nvPr>
            <p:ph idx="1" type="body"/>
          </p:nvPr>
        </p:nvSpPr>
        <p:spPr>
          <a:xfrm>
            <a:off x="448350" y="1152475"/>
            <a:ext cx="797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sz="1600">
                <a:solidFill>
                  <a:schemeClr val="dk1"/>
                </a:solidFill>
                <a:latin typeface="Arial"/>
                <a:ea typeface="Arial"/>
                <a:cs typeface="Arial"/>
                <a:sym typeface="Arial"/>
              </a:rPr>
              <a:t>Proficiency in two languages</a:t>
            </a:r>
            <a:endParaRPr sz="1600">
              <a:solidFill>
                <a:schemeClr val="dk1"/>
              </a:solidFill>
              <a:latin typeface="Arial"/>
              <a:ea typeface="Arial"/>
              <a:cs typeface="Arial"/>
              <a:sym typeface="Arial"/>
            </a:endParaRPr>
          </a:p>
        </p:txBody>
      </p:sp>
      <p:pic>
        <p:nvPicPr>
          <p:cNvPr id="413" name="Google Shape;413;p49"/>
          <p:cNvPicPr preferRelativeResize="0"/>
          <p:nvPr/>
        </p:nvPicPr>
        <p:blipFill>
          <a:blip r:embed="rId3">
            <a:alphaModFix/>
          </a:blip>
          <a:stretch>
            <a:fillRect/>
          </a:stretch>
        </p:blipFill>
        <p:spPr>
          <a:xfrm>
            <a:off x="4572000" y="917525"/>
            <a:ext cx="4113225" cy="3545000"/>
          </a:xfrm>
          <a:prstGeom prst="rect">
            <a:avLst/>
          </a:prstGeom>
          <a:noFill/>
          <a:ln>
            <a:noFill/>
          </a:ln>
        </p:spPr>
      </p:pic>
      <p:sp>
        <p:nvSpPr>
          <p:cNvPr id="414" name="Google Shape;414;p49"/>
          <p:cNvSpPr txBox="1"/>
          <p:nvPr/>
        </p:nvSpPr>
        <p:spPr>
          <a:xfrm>
            <a:off x="5730350" y="4408400"/>
            <a:ext cx="207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L1                        L2</a:t>
            </a:r>
            <a:endParaRPr/>
          </a:p>
        </p:txBody>
      </p:sp>
      <p:sp>
        <p:nvSpPr>
          <p:cNvPr id="415" name="Google Shape;415;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0"/>
          <p:cNvSpPr txBox="1"/>
          <p:nvPr>
            <p:ph idx="1" type="body"/>
          </p:nvPr>
        </p:nvSpPr>
        <p:spPr>
          <a:xfrm>
            <a:off x="437900" y="1152475"/>
            <a:ext cx="798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600">
                <a:solidFill>
                  <a:schemeClr val="dk1"/>
                </a:solidFill>
                <a:latin typeface="Arial"/>
                <a:ea typeface="Arial"/>
                <a:cs typeface="Arial"/>
                <a:sym typeface="Arial"/>
              </a:rPr>
              <a:t>Uneven proficiency in two languages</a:t>
            </a:r>
            <a:endParaRPr sz="1600">
              <a:solidFill>
                <a:schemeClr val="dk1"/>
              </a:solidFill>
              <a:latin typeface="Arial"/>
              <a:ea typeface="Arial"/>
              <a:cs typeface="Arial"/>
              <a:sym typeface="Arial"/>
            </a:endParaRPr>
          </a:p>
          <a:p>
            <a:pPr indent="0" lvl="0" marL="0" rtl="0" algn="l">
              <a:spcBef>
                <a:spcPts val="0"/>
              </a:spcBef>
              <a:spcAft>
                <a:spcPts val="0"/>
              </a:spcAft>
              <a:buNone/>
            </a:pPr>
            <a:r>
              <a:rPr lang="en" sz="1600">
                <a:solidFill>
                  <a:schemeClr val="dk1"/>
                </a:solidFill>
                <a:latin typeface="Arial"/>
                <a:ea typeface="Arial"/>
                <a:cs typeface="Arial"/>
                <a:sym typeface="Arial"/>
              </a:rPr>
              <a:t>(Future Bilingual)</a:t>
            </a:r>
            <a:endParaRPr sz="1600">
              <a:solidFill>
                <a:schemeClr val="dk1"/>
              </a:solidFill>
              <a:latin typeface="Arial"/>
              <a:ea typeface="Arial"/>
              <a:cs typeface="Arial"/>
              <a:sym typeface="Arial"/>
            </a:endParaRPr>
          </a:p>
        </p:txBody>
      </p:sp>
      <p:pic>
        <p:nvPicPr>
          <p:cNvPr id="422" name="Google Shape;422;p50"/>
          <p:cNvPicPr preferRelativeResize="0"/>
          <p:nvPr/>
        </p:nvPicPr>
        <p:blipFill>
          <a:blip r:embed="rId3">
            <a:alphaModFix/>
          </a:blip>
          <a:stretch>
            <a:fillRect/>
          </a:stretch>
        </p:blipFill>
        <p:spPr>
          <a:xfrm>
            <a:off x="4572000" y="875825"/>
            <a:ext cx="4116150" cy="3659674"/>
          </a:xfrm>
          <a:prstGeom prst="rect">
            <a:avLst/>
          </a:prstGeom>
          <a:noFill/>
          <a:ln>
            <a:noFill/>
          </a:ln>
        </p:spPr>
      </p:pic>
      <p:sp>
        <p:nvSpPr>
          <p:cNvPr id="423" name="Google Shape;423;p50"/>
          <p:cNvSpPr txBox="1"/>
          <p:nvPr/>
        </p:nvSpPr>
        <p:spPr>
          <a:xfrm>
            <a:off x="5217475" y="4535500"/>
            <a:ext cx="333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L1                                        L2 </a:t>
            </a:r>
            <a:endParaRPr/>
          </a:p>
        </p:txBody>
      </p:sp>
      <p:sp>
        <p:nvSpPr>
          <p:cNvPr id="424" name="Google Shape;424;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1"/>
          <p:cNvSpPr txBox="1"/>
          <p:nvPr>
            <p:ph idx="1" type="body"/>
          </p:nvPr>
        </p:nvSpPr>
        <p:spPr>
          <a:xfrm>
            <a:off x="4811825" y="4477850"/>
            <a:ext cx="3049200" cy="26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600">
                <a:latin typeface="Arial"/>
                <a:ea typeface="Arial"/>
                <a:cs typeface="Arial"/>
                <a:sym typeface="Arial"/>
              </a:rPr>
              <a:t>          </a:t>
            </a:r>
            <a:r>
              <a:rPr lang="en">
                <a:latin typeface="Arial"/>
                <a:ea typeface="Arial"/>
                <a:cs typeface="Arial"/>
                <a:sym typeface="Arial"/>
              </a:rPr>
              <a:t>L1                 L2</a:t>
            </a:r>
            <a:endParaRPr>
              <a:latin typeface="Arial"/>
              <a:ea typeface="Arial"/>
              <a:cs typeface="Arial"/>
              <a:sym typeface="Arial"/>
            </a:endParaRPr>
          </a:p>
          <a:p>
            <a:pPr indent="0" lvl="0" marL="0" rtl="0" algn="l">
              <a:spcBef>
                <a:spcPts val="0"/>
              </a:spcBef>
              <a:spcAft>
                <a:spcPts val="0"/>
              </a:spcAft>
              <a:buNone/>
            </a:pPr>
            <a:r>
              <a:t/>
            </a:r>
            <a:endParaRPr sz="100"/>
          </a:p>
        </p:txBody>
      </p:sp>
      <p:pic>
        <p:nvPicPr>
          <p:cNvPr id="431" name="Google Shape;431;p51"/>
          <p:cNvPicPr preferRelativeResize="0"/>
          <p:nvPr/>
        </p:nvPicPr>
        <p:blipFill>
          <a:blip r:embed="rId3">
            <a:alphaModFix/>
          </a:blip>
          <a:stretch>
            <a:fillRect/>
          </a:stretch>
        </p:blipFill>
        <p:spPr>
          <a:xfrm>
            <a:off x="4572000" y="901725"/>
            <a:ext cx="4092375" cy="3633775"/>
          </a:xfrm>
          <a:prstGeom prst="rect">
            <a:avLst/>
          </a:prstGeom>
          <a:noFill/>
          <a:ln>
            <a:noFill/>
          </a:ln>
        </p:spPr>
      </p:pic>
      <p:sp>
        <p:nvSpPr>
          <p:cNvPr id="432" name="Google Shape;432;p51"/>
          <p:cNvSpPr txBox="1"/>
          <p:nvPr/>
        </p:nvSpPr>
        <p:spPr>
          <a:xfrm>
            <a:off x="458775" y="1889025"/>
            <a:ext cx="3482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Minimal proficiency in both languages</a:t>
            </a:r>
            <a:endParaRPr sz="1600"/>
          </a:p>
          <a:p>
            <a:pPr indent="0" lvl="0" marL="0" rtl="0" algn="l">
              <a:spcBef>
                <a:spcPts val="0"/>
              </a:spcBef>
              <a:spcAft>
                <a:spcPts val="0"/>
              </a:spcAft>
              <a:buNone/>
            </a:pPr>
            <a:br>
              <a:rPr lang="en" sz="1600"/>
            </a:br>
            <a:r>
              <a:rPr lang="en" sz="1600"/>
              <a:t>Pejorative</a:t>
            </a:r>
            <a:r>
              <a:rPr lang="en" sz="1600"/>
              <a:t>: Semilinguals/Alinguals </a:t>
            </a:r>
            <a:endParaRPr sz="1600"/>
          </a:p>
        </p:txBody>
      </p:sp>
      <p:sp>
        <p:nvSpPr>
          <p:cNvPr id="433" name="Google Shape;433;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2"/>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2"/>
          <p:cNvSpPr txBox="1"/>
          <p:nvPr>
            <p:ph idx="1" type="body"/>
          </p:nvPr>
        </p:nvSpPr>
        <p:spPr>
          <a:xfrm>
            <a:off x="5285000" y="4477850"/>
            <a:ext cx="3495600" cy="26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Arial"/>
                <a:ea typeface="Arial"/>
                <a:cs typeface="Arial"/>
                <a:sym typeface="Arial"/>
              </a:rPr>
              <a:t>       </a:t>
            </a:r>
            <a:r>
              <a:rPr lang="en">
                <a:latin typeface="Arial"/>
                <a:ea typeface="Arial"/>
                <a:cs typeface="Arial"/>
                <a:sym typeface="Arial"/>
              </a:rPr>
              <a:t>L1                                 L2</a:t>
            </a:r>
            <a:endParaRPr>
              <a:latin typeface="Arial"/>
              <a:ea typeface="Arial"/>
              <a:cs typeface="Arial"/>
              <a:sym typeface="Arial"/>
            </a:endParaRPr>
          </a:p>
          <a:p>
            <a:pPr indent="0" lvl="0" marL="0" rtl="0" algn="l">
              <a:spcBef>
                <a:spcPts val="0"/>
              </a:spcBef>
              <a:spcAft>
                <a:spcPts val="0"/>
              </a:spcAft>
              <a:buNone/>
            </a:pPr>
            <a:r>
              <a:t/>
            </a:r>
            <a:endParaRPr/>
          </a:p>
        </p:txBody>
      </p:sp>
      <p:pic>
        <p:nvPicPr>
          <p:cNvPr id="440" name="Google Shape;440;p52"/>
          <p:cNvPicPr preferRelativeResize="0"/>
          <p:nvPr/>
        </p:nvPicPr>
        <p:blipFill rotWithShape="1">
          <a:blip r:embed="rId3">
            <a:alphaModFix/>
          </a:blip>
          <a:srcRect b="-15593" l="0" r="0" t="0"/>
          <a:stretch/>
        </p:blipFill>
        <p:spPr>
          <a:xfrm>
            <a:off x="4572000" y="919750"/>
            <a:ext cx="4102801" cy="3615750"/>
          </a:xfrm>
          <a:prstGeom prst="rect">
            <a:avLst/>
          </a:prstGeom>
          <a:noFill/>
          <a:ln>
            <a:noFill/>
          </a:ln>
        </p:spPr>
      </p:pic>
      <p:sp>
        <p:nvSpPr>
          <p:cNvPr id="441" name="Google Shape;441;p52"/>
          <p:cNvSpPr txBox="1"/>
          <p:nvPr/>
        </p:nvSpPr>
        <p:spPr>
          <a:xfrm>
            <a:off x="283000" y="2294925"/>
            <a:ext cx="3585300" cy="10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When we test ELs in only one language or expect them to function in a classroom where full proficiency in English is required.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42" name="Google Shape;442;p52"/>
          <p:cNvSpPr/>
          <p:nvPr/>
        </p:nvSpPr>
        <p:spPr>
          <a:xfrm>
            <a:off x="5285000" y="919750"/>
            <a:ext cx="1591800" cy="19881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Arial"/>
                <a:ea typeface="Arial"/>
                <a:cs typeface="Arial"/>
                <a:sym typeface="Arial"/>
              </a:rPr>
              <a:t>About Me</a:t>
            </a:r>
            <a:endParaRPr b="1">
              <a:solidFill>
                <a:schemeClr val="dk1"/>
              </a:solidFill>
              <a:latin typeface="Arial"/>
              <a:ea typeface="Arial"/>
              <a:cs typeface="Arial"/>
              <a:sym typeface="Arial"/>
            </a:endParaRPr>
          </a:p>
        </p:txBody>
      </p:sp>
      <p:pic>
        <p:nvPicPr>
          <p:cNvPr descr="A picture containing tree, person, person, outdoor&#10;&#10;Description automatically generated" id="309" name="Google Shape;309;p35"/>
          <p:cNvPicPr preferRelativeResize="0"/>
          <p:nvPr/>
        </p:nvPicPr>
        <p:blipFill>
          <a:blip r:embed="rId3">
            <a:alphaModFix/>
          </a:blip>
          <a:stretch>
            <a:fillRect/>
          </a:stretch>
        </p:blipFill>
        <p:spPr>
          <a:xfrm>
            <a:off x="5161100" y="1049400"/>
            <a:ext cx="3847350" cy="3847350"/>
          </a:xfrm>
          <a:prstGeom prst="rect">
            <a:avLst/>
          </a:prstGeom>
          <a:noFill/>
          <a:ln>
            <a:noFill/>
          </a:ln>
        </p:spPr>
      </p:pic>
      <p:sp>
        <p:nvSpPr>
          <p:cNvPr id="310" name="Google Shape;310;p35"/>
          <p:cNvSpPr txBox="1"/>
          <p:nvPr>
            <p:ph idx="4294967295" type="subTitle"/>
          </p:nvPr>
        </p:nvSpPr>
        <p:spPr>
          <a:xfrm>
            <a:off x="58775" y="1109275"/>
            <a:ext cx="5030700" cy="23799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Bilingual School Psychologist for -21 years (Southern California)</a:t>
            </a:r>
            <a:endParaRPr sz="1500">
              <a:solidFill>
                <a:schemeClr val="dk1"/>
              </a:solidFill>
              <a:latin typeface="Arial"/>
              <a:ea typeface="Arial"/>
              <a:cs typeface="Arial"/>
              <a:sym typeface="Arial"/>
            </a:endParaRPr>
          </a:p>
          <a:p>
            <a:pPr indent="-323850" lvl="0" marL="457200" rtl="0" algn="l">
              <a:spcBef>
                <a:spcPts val="1200"/>
              </a:spcBef>
              <a:spcAft>
                <a:spcPts val="0"/>
              </a:spcAft>
              <a:buClr>
                <a:schemeClr val="dk1"/>
              </a:buClr>
              <a:buSzPts val="1500"/>
              <a:buFont typeface="Arial"/>
              <a:buChar char="●"/>
            </a:pPr>
            <a:r>
              <a:rPr lang="en" sz="1500">
                <a:solidFill>
                  <a:schemeClr val="dk1"/>
                </a:solidFill>
                <a:latin typeface="Arial"/>
                <a:ea typeface="Arial"/>
                <a:cs typeface="Arial"/>
                <a:sym typeface="Arial"/>
              </a:rPr>
              <a:t>Associate Professor/Program Director-14 years (Cal Baptist University)</a:t>
            </a:r>
            <a:endParaRPr sz="1500">
              <a:solidFill>
                <a:schemeClr val="dk1"/>
              </a:solidFill>
              <a:latin typeface="Arial"/>
              <a:ea typeface="Arial"/>
              <a:cs typeface="Arial"/>
              <a:sym typeface="Arial"/>
            </a:endParaRPr>
          </a:p>
          <a:p>
            <a:pPr indent="-323850" lvl="0" marL="457200" rtl="0" algn="l">
              <a:spcBef>
                <a:spcPts val="1200"/>
              </a:spcBef>
              <a:spcAft>
                <a:spcPts val="0"/>
              </a:spcAft>
              <a:buClr>
                <a:schemeClr val="dk1"/>
              </a:buClr>
              <a:buSzPts val="1500"/>
              <a:buFont typeface="Arial"/>
              <a:buChar char="●"/>
            </a:pPr>
            <a:r>
              <a:rPr lang="en" sz="1500">
                <a:solidFill>
                  <a:schemeClr val="dk1"/>
                </a:solidFill>
                <a:latin typeface="Arial"/>
                <a:ea typeface="Arial"/>
                <a:cs typeface="Arial"/>
                <a:sym typeface="Arial"/>
              </a:rPr>
              <a:t>Private Practice–14 years </a:t>
            </a:r>
            <a:endParaRPr sz="1500">
              <a:solidFill>
                <a:schemeClr val="dk1"/>
              </a:solidFill>
              <a:latin typeface="Arial"/>
              <a:ea typeface="Arial"/>
              <a:cs typeface="Arial"/>
              <a:sym typeface="Arial"/>
            </a:endParaRPr>
          </a:p>
          <a:p>
            <a:pPr indent="-323850" lvl="0" marL="457200" rtl="0" algn="l">
              <a:spcBef>
                <a:spcPts val="1200"/>
              </a:spcBef>
              <a:spcAft>
                <a:spcPts val="0"/>
              </a:spcAft>
              <a:buClr>
                <a:schemeClr val="dk1"/>
              </a:buClr>
              <a:buSzPts val="1500"/>
              <a:buFont typeface="Arial"/>
              <a:buChar char="●"/>
            </a:pPr>
            <a:r>
              <a:rPr lang="en" sz="1500">
                <a:solidFill>
                  <a:schemeClr val="dk1"/>
                </a:solidFill>
                <a:latin typeface="Arial"/>
                <a:ea typeface="Arial"/>
                <a:cs typeface="Arial"/>
                <a:sym typeface="Arial"/>
              </a:rPr>
              <a:t>My philosophy of practice is informed by clinical practice and personal experience as a former EL, child of immigrants, growing up along the southwest border, and growing up in a very diverse part of San Diego.  </a:t>
            </a:r>
            <a:endParaRPr sz="1500">
              <a:solidFill>
                <a:schemeClr val="dk1"/>
              </a:solidFill>
              <a:latin typeface="Arial"/>
              <a:ea typeface="Arial"/>
              <a:cs typeface="Arial"/>
              <a:sym typeface="Arial"/>
            </a:endParaRPr>
          </a:p>
          <a:p>
            <a:pPr indent="0" lvl="0" marL="457200" rtl="0" algn="l">
              <a:spcBef>
                <a:spcPts val="1200"/>
              </a:spcBef>
              <a:spcAft>
                <a:spcPts val="0"/>
              </a:spcAft>
              <a:buClr>
                <a:schemeClr val="dk1"/>
              </a:buClr>
              <a:buSzPts val="1100"/>
              <a:buFont typeface="Arial"/>
              <a:buNone/>
            </a:pPr>
            <a:r>
              <a:t/>
            </a:r>
            <a:endParaRPr sz="800">
              <a:solidFill>
                <a:schemeClr val="dk1"/>
              </a:solidFill>
              <a:latin typeface="Arial"/>
              <a:ea typeface="Arial"/>
              <a:cs typeface="Arial"/>
              <a:sym typeface="Arial"/>
            </a:endParaRPr>
          </a:p>
          <a:p>
            <a:pPr indent="0" lvl="0" marL="0" rtl="0" algn="l">
              <a:spcBef>
                <a:spcPts val="1200"/>
              </a:spcBef>
              <a:spcAft>
                <a:spcPts val="1600"/>
              </a:spcAft>
              <a:buNone/>
            </a:pPr>
            <a:r>
              <a:t/>
            </a:r>
            <a:endParaRPr/>
          </a:p>
        </p:txBody>
      </p:sp>
      <p:sp>
        <p:nvSpPr>
          <p:cNvPr id="311" name="Google Shape;311;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3"/>
          <p:cNvSpPr txBox="1"/>
          <p:nvPr>
            <p:ph type="title"/>
          </p:nvPr>
        </p:nvSpPr>
        <p:spPr>
          <a:xfrm>
            <a:off x="469200" y="445025"/>
            <a:ext cx="8195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191919"/>
                </a:solidFill>
                <a:latin typeface="Arial"/>
                <a:ea typeface="Arial"/>
                <a:cs typeface="Arial"/>
                <a:sym typeface="Arial"/>
              </a:rPr>
              <a:t>Questions/Points to Consider</a:t>
            </a:r>
            <a:endParaRPr/>
          </a:p>
        </p:txBody>
      </p:sp>
      <p:sp>
        <p:nvSpPr>
          <p:cNvPr id="449" name="Google Shape;449;p53"/>
          <p:cNvSpPr txBox="1"/>
          <p:nvPr>
            <p:ph idx="1" type="body"/>
          </p:nvPr>
        </p:nvSpPr>
        <p:spPr>
          <a:xfrm>
            <a:off x="469200" y="1365875"/>
            <a:ext cx="8195100" cy="9537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E101A"/>
              </a:buClr>
              <a:buSzPts val="1600"/>
              <a:buFont typeface="Arial"/>
              <a:buAutoNum type="arabicPeriod"/>
            </a:pPr>
            <a:r>
              <a:rPr lang="en" sz="1600">
                <a:solidFill>
                  <a:srgbClr val="0E101A"/>
                </a:solidFill>
                <a:latin typeface="Arial"/>
                <a:ea typeface="Arial"/>
                <a:cs typeface="Arial"/>
                <a:sym typeface="Arial"/>
              </a:rPr>
              <a:t>How will your perceptions of ELs change when considering them bilinguals?</a:t>
            </a:r>
            <a:endParaRPr sz="1600">
              <a:solidFill>
                <a:srgbClr val="0E101A"/>
              </a:solidFill>
              <a:latin typeface="Arial"/>
              <a:ea typeface="Arial"/>
              <a:cs typeface="Arial"/>
              <a:sym typeface="Arial"/>
            </a:endParaRPr>
          </a:p>
          <a:p>
            <a:pPr indent="0" lvl="0" marL="0" rtl="0" algn="l">
              <a:lnSpc>
                <a:spcPct val="115000"/>
              </a:lnSpc>
              <a:spcBef>
                <a:spcPts val="0"/>
              </a:spcBef>
              <a:spcAft>
                <a:spcPts val="0"/>
              </a:spcAft>
              <a:buNone/>
            </a:pPr>
            <a:r>
              <a:t/>
            </a:r>
            <a:endParaRPr sz="1600">
              <a:solidFill>
                <a:srgbClr val="0E101A"/>
              </a:solidFill>
              <a:latin typeface="Arial"/>
              <a:ea typeface="Arial"/>
              <a:cs typeface="Arial"/>
              <a:sym typeface="Arial"/>
            </a:endParaRPr>
          </a:p>
          <a:p>
            <a:pPr indent="-330200" lvl="0" marL="457200" rtl="0" algn="l">
              <a:lnSpc>
                <a:spcPct val="115000"/>
              </a:lnSpc>
              <a:spcBef>
                <a:spcPts val="0"/>
              </a:spcBef>
              <a:spcAft>
                <a:spcPts val="0"/>
              </a:spcAft>
              <a:buClr>
                <a:srgbClr val="0E101A"/>
              </a:buClr>
              <a:buSzPts val="1600"/>
              <a:buFont typeface="Arial"/>
              <a:buAutoNum type="arabicPeriod"/>
            </a:pPr>
            <a:r>
              <a:rPr lang="en" sz="1600">
                <a:solidFill>
                  <a:srgbClr val="0E101A"/>
                </a:solidFill>
                <a:latin typeface="Arial"/>
                <a:ea typeface="Arial"/>
                <a:cs typeface="Arial"/>
                <a:sym typeface="Arial"/>
              </a:rPr>
              <a:t>How will your assessment practices change knowing bilingual children have language distributed in their L1 and L2? </a:t>
            </a:r>
            <a:endParaRPr sz="1600">
              <a:solidFill>
                <a:srgbClr val="0E101A"/>
              </a:solidFill>
              <a:latin typeface="Arial"/>
              <a:ea typeface="Arial"/>
              <a:cs typeface="Arial"/>
              <a:sym typeface="Arial"/>
            </a:endParaRPr>
          </a:p>
          <a:p>
            <a:pPr indent="0" lvl="0" marL="0" rtl="0" algn="l">
              <a:spcBef>
                <a:spcPts val="0"/>
              </a:spcBef>
              <a:spcAft>
                <a:spcPts val="0"/>
              </a:spcAft>
              <a:buNone/>
            </a:pPr>
            <a:r>
              <a:t/>
            </a:r>
            <a:endParaRPr sz="1600">
              <a:latin typeface="Arial"/>
              <a:ea typeface="Arial"/>
              <a:cs typeface="Arial"/>
              <a:sym typeface="Arial"/>
            </a:endParaRPr>
          </a:p>
        </p:txBody>
      </p:sp>
      <p:sp>
        <p:nvSpPr>
          <p:cNvPr id="450" name="Google Shape;450;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4"/>
          <p:cNvSpPr txBox="1"/>
          <p:nvPr>
            <p:ph idx="1" type="body"/>
          </p:nvPr>
        </p:nvSpPr>
        <p:spPr>
          <a:xfrm>
            <a:off x="458775" y="1152475"/>
            <a:ext cx="823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Arial"/>
                <a:ea typeface="Arial"/>
                <a:cs typeface="Arial"/>
                <a:sym typeface="Arial"/>
              </a:rPr>
              <a:t>3. </a:t>
            </a:r>
            <a:r>
              <a:rPr b="1" lang="en" sz="1800">
                <a:latin typeface="Arial"/>
                <a:ea typeface="Arial"/>
                <a:cs typeface="Arial"/>
                <a:sym typeface="Arial"/>
              </a:rPr>
              <a:t>Identify strategies to engage in fair and equitable practices in clinical practice:</a:t>
            </a:r>
            <a:endParaRPr b="1"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342900" lvl="0" marL="914400" rtl="0" algn="l">
              <a:spcBef>
                <a:spcPts val="0"/>
              </a:spcBef>
              <a:spcAft>
                <a:spcPts val="0"/>
              </a:spcAft>
              <a:buSzPts val="1800"/>
              <a:buFont typeface="Arial"/>
              <a:buChar char="●"/>
            </a:pPr>
            <a:r>
              <a:rPr lang="en" sz="1800">
                <a:latin typeface="Arial"/>
                <a:ea typeface="Arial"/>
                <a:cs typeface="Arial"/>
                <a:sym typeface="Arial"/>
              </a:rPr>
              <a:t>Commitment to Data Validation </a:t>
            </a:r>
            <a:endParaRPr sz="1800">
              <a:latin typeface="Arial"/>
              <a:ea typeface="Arial"/>
              <a:cs typeface="Arial"/>
              <a:sym typeface="Arial"/>
            </a:endParaRPr>
          </a:p>
          <a:p>
            <a:pPr indent="-342900" lvl="0" marL="914400" rtl="0" algn="l">
              <a:spcBef>
                <a:spcPts val="0"/>
              </a:spcBef>
              <a:spcAft>
                <a:spcPts val="0"/>
              </a:spcAft>
              <a:buSzPts val="1800"/>
              <a:buFont typeface="Arial"/>
              <a:buChar char="●"/>
            </a:pPr>
            <a:r>
              <a:rPr lang="en" sz="1800">
                <a:latin typeface="Arial"/>
                <a:ea typeface="Arial"/>
                <a:cs typeface="Arial"/>
                <a:sym typeface="Arial"/>
              </a:rPr>
              <a:t>Personal and Systemic Strategies </a:t>
            </a:r>
            <a:endParaRPr sz="1800">
              <a:latin typeface="Arial"/>
              <a:ea typeface="Arial"/>
              <a:cs typeface="Arial"/>
              <a:sym typeface="Arial"/>
            </a:endParaRPr>
          </a:p>
        </p:txBody>
      </p:sp>
      <p:sp>
        <p:nvSpPr>
          <p:cNvPr id="457" name="Google Shape;457;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55"/>
          <p:cNvPicPr preferRelativeResize="0"/>
          <p:nvPr/>
        </p:nvPicPr>
        <p:blipFill>
          <a:blip r:embed="rId3">
            <a:alphaModFix/>
          </a:blip>
          <a:stretch>
            <a:fillRect/>
          </a:stretch>
        </p:blipFill>
        <p:spPr>
          <a:xfrm>
            <a:off x="2898400" y="82700"/>
            <a:ext cx="3749993" cy="4838700"/>
          </a:xfrm>
          <a:prstGeom prst="rect">
            <a:avLst/>
          </a:prstGeom>
          <a:noFill/>
          <a:ln>
            <a:noFill/>
          </a:ln>
        </p:spPr>
      </p:pic>
      <p:sp>
        <p:nvSpPr>
          <p:cNvPr id="463" name="Google Shape;463;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6"/>
          <p:cNvSpPr txBox="1"/>
          <p:nvPr>
            <p:ph type="title"/>
          </p:nvPr>
        </p:nvSpPr>
        <p:spPr>
          <a:xfrm>
            <a:off x="713250" y="389300"/>
            <a:ext cx="79479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Arial"/>
              <a:ea typeface="Arial"/>
              <a:cs typeface="Arial"/>
              <a:sym typeface="Arial"/>
            </a:endParaRPr>
          </a:p>
        </p:txBody>
      </p:sp>
      <p:sp>
        <p:nvSpPr>
          <p:cNvPr id="469" name="Google Shape;469;p56"/>
          <p:cNvSpPr txBox="1"/>
          <p:nvPr>
            <p:ph idx="1" type="body"/>
          </p:nvPr>
        </p:nvSpPr>
        <p:spPr>
          <a:xfrm>
            <a:off x="445525" y="1188625"/>
            <a:ext cx="7704000" cy="320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accent1"/>
              </a:solidFill>
              <a:latin typeface="Arial"/>
              <a:ea typeface="Arial"/>
              <a:cs typeface="Arial"/>
              <a:sym typeface="Arial"/>
            </a:endParaRPr>
          </a:p>
          <a:p>
            <a:pPr indent="0" lvl="0" marL="0" rtl="0" algn="l">
              <a:spcBef>
                <a:spcPts val="0"/>
              </a:spcBef>
              <a:spcAft>
                <a:spcPts val="0"/>
              </a:spcAft>
              <a:buNone/>
            </a:pPr>
            <a:r>
              <a:t/>
            </a:r>
            <a:endParaRPr sz="1500">
              <a:solidFill>
                <a:schemeClr val="accent1"/>
              </a:solidFill>
              <a:latin typeface="Arial"/>
              <a:ea typeface="Arial"/>
              <a:cs typeface="Arial"/>
              <a:sym typeface="Arial"/>
            </a:endParaRPr>
          </a:p>
          <a:p>
            <a:pPr indent="0" lvl="0" marL="0" rtl="0" algn="l">
              <a:spcBef>
                <a:spcPts val="0"/>
              </a:spcBef>
              <a:spcAft>
                <a:spcPts val="0"/>
              </a:spcAft>
              <a:buNone/>
            </a:pPr>
            <a:r>
              <a:t/>
            </a:r>
            <a:endParaRPr sz="1500">
              <a:solidFill>
                <a:schemeClr val="accent1"/>
              </a:solidFill>
              <a:latin typeface="Arial"/>
              <a:ea typeface="Arial"/>
              <a:cs typeface="Arial"/>
              <a:sym typeface="Arial"/>
            </a:endParaRPr>
          </a:p>
          <a:p>
            <a:pPr indent="0" lvl="0" marL="0" rtl="0" algn="l">
              <a:spcBef>
                <a:spcPts val="0"/>
              </a:spcBef>
              <a:spcAft>
                <a:spcPts val="0"/>
              </a:spcAft>
              <a:buNone/>
            </a:pPr>
            <a:r>
              <a:t/>
            </a:r>
            <a:endParaRPr sz="1500">
              <a:solidFill>
                <a:schemeClr val="accent1"/>
              </a:solidFill>
              <a:latin typeface="Arial"/>
              <a:ea typeface="Arial"/>
              <a:cs typeface="Arial"/>
              <a:sym typeface="Arial"/>
            </a:endParaRPr>
          </a:p>
          <a:p>
            <a:pPr indent="0" lvl="0" marL="0" rtl="0" algn="l">
              <a:spcBef>
                <a:spcPts val="0"/>
              </a:spcBef>
              <a:spcAft>
                <a:spcPts val="0"/>
              </a:spcAft>
              <a:buNone/>
            </a:pPr>
            <a:r>
              <a:t/>
            </a:r>
            <a:endParaRPr sz="1500">
              <a:solidFill>
                <a:schemeClr val="accent1"/>
              </a:solidFill>
              <a:latin typeface="Arial"/>
              <a:ea typeface="Arial"/>
              <a:cs typeface="Arial"/>
              <a:sym typeface="Arial"/>
            </a:endParaRPr>
          </a:p>
          <a:p>
            <a:pPr indent="0" lvl="0" marL="0" rtl="0" algn="l">
              <a:spcBef>
                <a:spcPts val="0"/>
              </a:spcBef>
              <a:spcAft>
                <a:spcPts val="0"/>
              </a:spcAft>
              <a:buNone/>
            </a:pPr>
            <a:r>
              <a:rPr lang="en" sz="1500">
                <a:solidFill>
                  <a:schemeClr val="dk1"/>
                </a:solidFill>
                <a:latin typeface="Arial"/>
                <a:ea typeface="Arial"/>
                <a:cs typeface="Arial"/>
                <a:sym typeface="Arial"/>
              </a:rPr>
              <a:t>Standard Scores of the Tip of the Iceberg</a:t>
            </a:r>
            <a:endParaRPr sz="1500">
              <a:solidFill>
                <a:schemeClr val="dk1"/>
              </a:solidFill>
              <a:latin typeface="Arial"/>
              <a:ea typeface="Arial"/>
              <a:cs typeface="Arial"/>
              <a:sym typeface="Arial"/>
            </a:endParaRPr>
          </a:p>
          <a:p>
            <a:pPr indent="0" lvl="0" marL="0" rtl="0" algn="l">
              <a:spcBef>
                <a:spcPts val="0"/>
              </a:spcBef>
              <a:spcAft>
                <a:spcPts val="0"/>
              </a:spcAft>
              <a:buNone/>
            </a:pPr>
            <a:r>
              <a:t/>
            </a:r>
            <a:endParaRPr sz="3000">
              <a:solidFill>
                <a:schemeClr val="accent1"/>
              </a:solidFill>
              <a:latin typeface="Arial"/>
              <a:ea typeface="Arial"/>
              <a:cs typeface="Arial"/>
              <a:sym typeface="Arial"/>
            </a:endParaRPr>
          </a:p>
        </p:txBody>
      </p:sp>
      <p:pic>
        <p:nvPicPr>
          <p:cNvPr id="470" name="Google Shape;470;p56"/>
          <p:cNvPicPr preferRelativeResize="0"/>
          <p:nvPr/>
        </p:nvPicPr>
        <p:blipFill>
          <a:blip r:embed="rId3">
            <a:alphaModFix/>
          </a:blip>
          <a:stretch>
            <a:fillRect/>
          </a:stretch>
        </p:blipFill>
        <p:spPr>
          <a:xfrm>
            <a:off x="4326975" y="909875"/>
            <a:ext cx="3899501" cy="3656900"/>
          </a:xfrm>
          <a:prstGeom prst="rect">
            <a:avLst/>
          </a:prstGeom>
          <a:noFill/>
          <a:ln>
            <a:noFill/>
          </a:ln>
        </p:spPr>
      </p:pic>
      <p:sp>
        <p:nvSpPr>
          <p:cNvPr id="471" name="Google Shape;471;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7"/>
          <p:cNvSpPr txBox="1"/>
          <p:nvPr>
            <p:ph type="title"/>
          </p:nvPr>
        </p:nvSpPr>
        <p:spPr>
          <a:xfrm>
            <a:off x="713225" y="445025"/>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7"/>
          <p:cNvSpPr txBox="1"/>
          <p:nvPr>
            <p:ph idx="1" type="body"/>
          </p:nvPr>
        </p:nvSpPr>
        <p:spPr>
          <a:xfrm>
            <a:off x="39225" y="1272925"/>
            <a:ext cx="8391600" cy="329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000">
              <a:highlight>
                <a:srgbClr val="FFFF00"/>
              </a:highlight>
            </a:endParaRPr>
          </a:p>
          <a:p>
            <a:pPr indent="0" lvl="0" marL="0" rtl="0" algn="l">
              <a:spcBef>
                <a:spcPts val="0"/>
              </a:spcBef>
              <a:spcAft>
                <a:spcPts val="0"/>
              </a:spcAft>
              <a:buNone/>
            </a:pPr>
            <a:r>
              <a:t/>
            </a:r>
            <a:endParaRPr b="1" sz="1600" u="sng"/>
          </a:p>
          <a:p>
            <a:pPr indent="0" lvl="0" marL="0" rtl="0" algn="l">
              <a:spcBef>
                <a:spcPts val="0"/>
              </a:spcBef>
              <a:spcAft>
                <a:spcPts val="0"/>
              </a:spcAft>
              <a:buNone/>
            </a:pPr>
            <a:r>
              <a:t/>
            </a:r>
            <a:endParaRPr b="1" sz="1600" u="sng">
              <a:latin typeface="Arial"/>
              <a:ea typeface="Arial"/>
              <a:cs typeface="Arial"/>
              <a:sym typeface="Arial"/>
            </a:endParaRPr>
          </a:p>
          <a:p>
            <a:pPr indent="0" lvl="0" marL="0" rtl="0" algn="l">
              <a:spcBef>
                <a:spcPts val="0"/>
              </a:spcBef>
              <a:spcAft>
                <a:spcPts val="0"/>
              </a:spcAft>
              <a:buNone/>
            </a:pPr>
            <a:r>
              <a:rPr b="1" lang="en" sz="1600" u="sng">
                <a:latin typeface="Arial"/>
                <a:ea typeface="Arial"/>
                <a:cs typeface="Arial"/>
                <a:sym typeface="Arial"/>
              </a:rPr>
              <a:t>Data Validation</a:t>
            </a:r>
            <a:r>
              <a:rPr lang="en" sz="1600">
                <a:latin typeface="Arial"/>
                <a:ea typeface="Arial"/>
                <a:cs typeface="Arial"/>
                <a:sym typeface="Arial"/>
              </a:rPr>
              <a:t>- The process of ensuring </a:t>
            </a:r>
            <a:endParaRPr sz="1600">
              <a:latin typeface="Arial"/>
              <a:ea typeface="Arial"/>
              <a:cs typeface="Arial"/>
              <a:sym typeface="Arial"/>
            </a:endParaRPr>
          </a:p>
          <a:p>
            <a:pPr indent="0" lvl="0" marL="0" rtl="0" algn="l">
              <a:spcBef>
                <a:spcPts val="0"/>
              </a:spcBef>
              <a:spcAft>
                <a:spcPts val="0"/>
              </a:spcAft>
              <a:buNone/>
            </a:pPr>
            <a:r>
              <a:rPr lang="en" sz="1600">
                <a:latin typeface="Arial"/>
                <a:ea typeface="Arial"/>
                <a:cs typeface="Arial"/>
                <a:sym typeface="Arial"/>
              </a:rPr>
              <a:t>the accuracy and quality of the data for </a:t>
            </a:r>
            <a:endParaRPr sz="1600">
              <a:latin typeface="Arial"/>
              <a:ea typeface="Arial"/>
              <a:cs typeface="Arial"/>
              <a:sym typeface="Arial"/>
            </a:endParaRPr>
          </a:p>
          <a:p>
            <a:pPr indent="0" lvl="0" marL="0" rtl="0" algn="l">
              <a:spcBef>
                <a:spcPts val="0"/>
              </a:spcBef>
              <a:spcAft>
                <a:spcPts val="0"/>
              </a:spcAft>
              <a:buNone/>
            </a:pPr>
            <a:r>
              <a:rPr lang="en" sz="1600">
                <a:latin typeface="Arial"/>
                <a:ea typeface="Arial"/>
                <a:cs typeface="Arial"/>
                <a:sym typeface="Arial"/>
              </a:rPr>
              <a:t>educational decision-making.  </a:t>
            </a:r>
            <a:endParaRPr sz="1600">
              <a:latin typeface="Arial"/>
              <a:ea typeface="Arial"/>
              <a:cs typeface="Arial"/>
              <a:sym typeface="Arial"/>
            </a:endParaRPr>
          </a:p>
        </p:txBody>
      </p:sp>
      <p:pic>
        <p:nvPicPr>
          <p:cNvPr id="478" name="Google Shape;478;p57"/>
          <p:cNvPicPr preferRelativeResize="0"/>
          <p:nvPr/>
        </p:nvPicPr>
        <p:blipFill>
          <a:blip r:embed="rId3">
            <a:alphaModFix/>
          </a:blip>
          <a:stretch>
            <a:fillRect/>
          </a:stretch>
        </p:blipFill>
        <p:spPr>
          <a:xfrm>
            <a:off x="4572000" y="884000"/>
            <a:ext cx="3630975" cy="3684725"/>
          </a:xfrm>
          <a:prstGeom prst="rect">
            <a:avLst/>
          </a:prstGeom>
          <a:noFill/>
          <a:ln>
            <a:noFill/>
          </a:ln>
        </p:spPr>
      </p:pic>
      <p:sp>
        <p:nvSpPr>
          <p:cNvPr id="479" name="Google Shape;479;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8"/>
          <p:cNvSpPr txBox="1"/>
          <p:nvPr>
            <p:ph type="title"/>
          </p:nvPr>
        </p:nvSpPr>
        <p:spPr>
          <a:xfrm>
            <a:off x="444850" y="431075"/>
            <a:ext cx="8614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chemeClr val="dk1"/>
                </a:solidFill>
                <a:latin typeface="Arial"/>
                <a:ea typeface="Arial"/>
                <a:cs typeface="Arial"/>
                <a:sym typeface="Arial"/>
              </a:rPr>
              <a:t>Key Factors to Consider in Validating Assessment Data </a:t>
            </a:r>
            <a:endParaRPr b="1" sz="2500">
              <a:solidFill>
                <a:schemeClr val="dk1"/>
              </a:solidFill>
              <a:latin typeface="Arial"/>
              <a:ea typeface="Arial"/>
              <a:cs typeface="Arial"/>
              <a:sym typeface="Arial"/>
            </a:endParaRPr>
          </a:p>
        </p:txBody>
      </p:sp>
      <p:sp>
        <p:nvSpPr>
          <p:cNvPr id="485" name="Google Shape;485;p58"/>
          <p:cNvSpPr txBox="1"/>
          <p:nvPr>
            <p:ph idx="1" type="body"/>
          </p:nvPr>
        </p:nvSpPr>
        <p:spPr>
          <a:xfrm>
            <a:off x="444850" y="1468075"/>
            <a:ext cx="8240400" cy="2442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Font typeface="Arial"/>
              <a:buAutoNum type="arabicPeriod"/>
            </a:pPr>
            <a:r>
              <a:rPr lang="en" sz="1500">
                <a:solidFill>
                  <a:schemeClr val="dk1"/>
                </a:solidFill>
                <a:latin typeface="Arial"/>
                <a:ea typeface="Arial"/>
                <a:cs typeface="Arial"/>
                <a:sym typeface="Arial"/>
              </a:rPr>
              <a:t>Thorough Investigation of Context and Background Information </a:t>
            </a:r>
            <a:endParaRPr sz="1500">
              <a:solidFill>
                <a:schemeClr val="dk1"/>
              </a:solidFill>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500">
                <a:solidFill>
                  <a:schemeClr val="dk1"/>
                </a:solidFill>
                <a:latin typeface="Arial"/>
                <a:ea typeface="Arial"/>
                <a:cs typeface="Arial"/>
                <a:sym typeface="Arial"/>
              </a:rPr>
              <a:t>Analysis of Language of Instruction and Academic Supports </a:t>
            </a:r>
            <a:endParaRPr sz="1500">
              <a:solidFill>
                <a:schemeClr val="dk1"/>
              </a:solidFill>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500">
                <a:solidFill>
                  <a:schemeClr val="dk1"/>
                </a:solidFill>
                <a:latin typeface="Arial"/>
                <a:ea typeface="Arial"/>
                <a:cs typeface="Arial"/>
                <a:sym typeface="Arial"/>
              </a:rPr>
              <a:t>Analysis of Evidenced-based Interventions (linguistically-appropriate)</a:t>
            </a:r>
            <a:endParaRPr sz="1500">
              <a:solidFill>
                <a:schemeClr val="dk1"/>
              </a:solidFill>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500">
                <a:solidFill>
                  <a:schemeClr val="dk1"/>
                </a:solidFill>
                <a:latin typeface="Arial"/>
                <a:ea typeface="Arial"/>
                <a:cs typeface="Arial"/>
                <a:sym typeface="Arial"/>
              </a:rPr>
              <a:t>Assessment of Progress Relative to Similar Peers </a:t>
            </a:r>
            <a:endParaRPr sz="1500">
              <a:solidFill>
                <a:schemeClr val="dk1"/>
              </a:solidFill>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500">
                <a:solidFill>
                  <a:schemeClr val="dk1"/>
                </a:solidFill>
                <a:latin typeface="Arial"/>
                <a:ea typeface="Arial"/>
                <a:cs typeface="Arial"/>
                <a:sym typeface="Arial"/>
              </a:rPr>
              <a:t>Assessment of Language Proficiency and Dominance </a:t>
            </a:r>
            <a:endParaRPr sz="1500">
              <a:solidFill>
                <a:schemeClr val="dk1"/>
              </a:solidFill>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500">
                <a:solidFill>
                  <a:schemeClr val="dk1"/>
                </a:solidFill>
                <a:latin typeface="Arial"/>
                <a:ea typeface="Arial"/>
                <a:cs typeface="Arial"/>
                <a:sym typeface="Arial"/>
              </a:rPr>
              <a:t>Selection of culturally and linguistically appropriate tools and procedures that will help you answer the referral question</a:t>
            </a:r>
            <a:endParaRPr sz="1500">
              <a:solidFill>
                <a:schemeClr val="dk1"/>
              </a:solidFill>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500">
                <a:solidFill>
                  <a:schemeClr val="dk1"/>
                </a:solidFill>
                <a:latin typeface="Arial"/>
                <a:ea typeface="Arial"/>
                <a:cs typeface="Arial"/>
                <a:sym typeface="Arial"/>
              </a:rPr>
              <a:t>Consideration of Acculturation Factors (Cultural Validity)</a:t>
            </a:r>
            <a:endParaRPr sz="1500">
              <a:solidFill>
                <a:schemeClr val="dk1"/>
              </a:solidFill>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500">
                <a:solidFill>
                  <a:schemeClr val="dk1"/>
                </a:solidFill>
                <a:latin typeface="Arial"/>
                <a:ea typeface="Arial"/>
                <a:cs typeface="Arial"/>
                <a:sym typeface="Arial"/>
              </a:rPr>
              <a:t>Incorporation of Accommodations (test-publishers)</a:t>
            </a:r>
            <a:endParaRPr sz="1500">
              <a:solidFill>
                <a:schemeClr val="dk1"/>
              </a:solidFill>
              <a:latin typeface="Arial"/>
              <a:ea typeface="Arial"/>
              <a:cs typeface="Arial"/>
              <a:sym typeface="Aria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2200"/>
              <a:t> </a:t>
            </a:r>
            <a:endParaRPr sz="2200"/>
          </a:p>
          <a:p>
            <a:pPr indent="0" lvl="0" marL="0" rtl="0" algn="l">
              <a:spcBef>
                <a:spcPts val="0"/>
              </a:spcBef>
              <a:spcAft>
                <a:spcPts val="0"/>
              </a:spcAft>
              <a:buNone/>
            </a:pPr>
            <a:r>
              <a:t/>
            </a:r>
            <a:endParaRPr sz="2200"/>
          </a:p>
        </p:txBody>
      </p:sp>
      <p:sp>
        <p:nvSpPr>
          <p:cNvPr id="486" name="Google Shape;486;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9"/>
          <p:cNvSpPr txBox="1"/>
          <p:nvPr>
            <p:ph idx="1" type="body"/>
          </p:nvPr>
        </p:nvSpPr>
        <p:spPr>
          <a:xfrm>
            <a:off x="713250" y="1101250"/>
            <a:ext cx="7717500" cy="329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92" name="Google Shape;492;p59"/>
          <p:cNvPicPr preferRelativeResize="0"/>
          <p:nvPr/>
        </p:nvPicPr>
        <p:blipFill>
          <a:blip r:embed="rId3">
            <a:alphaModFix/>
          </a:blip>
          <a:stretch>
            <a:fillRect/>
          </a:stretch>
        </p:blipFill>
        <p:spPr>
          <a:xfrm>
            <a:off x="0" y="1109701"/>
            <a:ext cx="4000500" cy="3870425"/>
          </a:xfrm>
          <a:prstGeom prst="rect">
            <a:avLst/>
          </a:prstGeom>
          <a:noFill/>
          <a:ln>
            <a:noFill/>
          </a:ln>
        </p:spPr>
      </p:pic>
      <p:sp>
        <p:nvSpPr>
          <p:cNvPr id="493" name="Google Shape;493;p59"/>
          <p:cNvSpPr txBox="1"/>
          <p:nvPr/>
        </p:nvSpPr>
        <p:spPr>
          <a:xfrm>
            <a:off x="161100" y="315375"/>
            <a:ext cx="3839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Manrope"/>
                <a:ea typeface="Manrope"/>
                <a:cs typeface="Manrope"/>
                <a:sym typeface="Manrope"/>
              </a:rPr>
              <a:t>Context Knowledge</a:t>
            </a:r>
            <a:endParaRPr b="1" u="sng">
              <a:latin typeface="Manrope"/>
              <a:ea typeface="Manrope"/>
              <a:cs typeface="Manrope"/>
              <a:sym typeface="Manrope"/>
            </a:endParaRPr>
          </a:p>
          <a:p>
            <a:pPr indent="0" lvl="0" marL="0" rtl="0" algn="ctr">
              <a:spcBef>
                <a:spcPts val="0"/>
              </a:spcBef>
              <a:spcAft>
                <a:spcPts val="0"/>
              </a:spcAft>
              <a:buNone/>
            </a:pPr>
            <a:r>
              <a:rPr lang="en">
                <a:latin typeface="Manrope"/>
                <a:ea typeface="Manrope"/>
                <a:cs typeface="Manrope"/>
                <a:sym typeface="Manrope"/>
              </a:rPr>
              <a:t>(Ongoing Commitment to</a:t>
            </a:r>
            <a:endParaRPr>
              <a:latin typeface="Manrope"/>
              <a:ea typeface="Manrope"/>
              <a:cs typeface="Manrope"/>
              <a:sym typeface="Manrope"/>
            </a:endParaRPr>
          </a:p>
          <a:p>
            <a:pPr indent="0" lvl="0" marL="0" rtl="0" algn="ctr">
              <a:spcBef>
                <a:spcPts val="0"/>
              </a:spcBef>
              <a:spcAft>
                <a:spcPts val="0"/>
              </a:spcAft>
              <a:buNone/>
            </a:pPr>
            <a:r>
              <a:rPr lang="en">
                <a:latin typeface="Manrope"/>
                <a:ea typeface="Manrope"/>
                <a:cs typeface="Manrope"/>
                <a:sym typeface="Manrope"/>
              </a:rPr>
              <a:t>Professional Development)</a:t>
            </a:r>
            <a:endParaRPr>
              <a:latin typeface="Manrope"/>
              <a:ea typeface="Manrope"/>
              <a:cs typeface="Manrope"/>
              <a:sym typeface="Manrope"/>
            </a:endParaRPr>
          </a:p>
        </p:txBody>
      </p:sp>
      <p:pic>
        <p:nvPicPr>
          <p:cNvPr id="494" name="Google Shape;494;p59"/>
          <p:cNvPicPr preferRelativeResize="0"/>
          <p:nvPr/>
        </p:nvPicPr>
        <p:blipFill>
          <a:blip r:embed="rId4">
            <a:alphaModFix/>
          </a:blip>
          <a:stretch>
            <a:fillRect/>
          </a:stretch>
        </p:blipFill>
        <p:spPr>
          <a:xfrm>
            <a:off x="4572000" y="1101250"/>
            <a:ext cx="4363475" cy="3757475"/>
          </a:xfrm>
          <a:prstGeom prst="rect">
            <a:avLst/>
          </a:prstGeom>
          <a:noFill/>
          <a:ln>
            <a:noFill/>
          </a:ln>
        </p:spPr>
      </p:pic>
      <p:sp>
        <p:nvSpPr>
          <p:cNvPr id="495" name="Google Shape;495;p59"/>
          <p:cNvSpPr txBox="1"/>
          <p:nvPr/>
        </p:nvSpPr>
        <p:spPr>
          <a:xfrm>
            <a:off x="4987425" y="315375"/>
            <a:ext cx="3232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latin typeface="Manrope"/>
                <a:ea typeface="Manrope"/>
                <a:cs typeface="Manrope"/>
                <a:sym typeface="Manrope"/>
              </a:rPr>
              <a:t>Data Validation </a:t>
            </a:r>
            <a:endParaRPr b="1" u="sng">
              <a:latin typeface="Manrope"/>
              <a:ea typeface="Manrope"/>
              <a:cs typeface="Manrope"/>
              <a:sym typeface="Manrope"/>
            </a:endParaRPr>
          </a:p>
          <a:p>
            <a:pPr indent="0" lvl="0" marL="0" rtl="0" algn="ctr">
              <a:spcBef>
                <a:spcPts val="0"/>
              </a:spcBef>
              <a:spcAft>
                <a:spcPts val="0"/>
              </a:spcAft>
              <a:buNone/>
            </a:pPr>
            <a:r>
              <a:rPr lang="en">
                <a:latin typeface="Manrope"/>
                <a:ea typeface="Manrope"/>
                <a:cs typeface="Manrope"/>
                <a:sym typeface="Manrope"/>
              </a:rPr>
              <a:t>( Commitment to the Process)</a:t>
            </a:r>
            <a:endParaRPr>
              <a:latin typeface="Manrope"/>
              <a:ea typeface="Manrope"/>
              <a:cs typeface="Manrope"/>
              <a:sym typeface="Manrope"/>
            </a:endParaRPr>
          </a:p>
        </p:txBody>
      </p:sp>
      <p:sp>
        <p:nvSpPr>
          <p:cNvPr id="496" name="Google Shape;496;p59"/>
          <p:cNvSpPr/>
          <p:nvPr/>
        </p:nvSpPr>
        <p:spPr>
          <a:xfrm>
            <a:off x="3874200" y="2522200"/>
            <a:ext cx="697800" cy="4539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0"/>
          <p:cNvSpPr txBox="1"/>
          <p:nvPr>
            <p:ph idx="1" type="body"/>
          </p:nvPr>
        </p:nvSpPr>
        <p:spPr>
          <a:xfrm>
            <a:off x="427500" y="173175"/>
            <a:ext cx="8289000" cy="36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1500">
              <a:latin typeface="Arial"/>
              <a:ea typeface="Arial"/>
              <a:cs typeface="Arial"/>
              <a:sym typeface="Arial"/>
            </a:endParaRPr>
          </a:p>
          <a:p>
            <a:pPr indent="0" lvl="0" marL="0" rtl="0" algn="l">
              <a:lnSpc>
                <a:spcPct val="115000"/>
              </a:lnSpc>
              <a:spcBef>
                <a:spcPts val="0"/>
              </a:spcBef>
              <a:spcAft>
                <a:spcPts val="0"/>
              </a:spcAft>
              <a:buNone/>
            </a:pPr>
            <a:r>
              <a:rPr b="1" lang="en" sz="1500">
                <a:solidFill>
                  <a:srgbClr val="0E101A"/>
                </a:solidFill>
                <a:latin typeface="Arial"/>
                <a:ea typeface="Arial"/>
                <a:cs typeface="Arial"/>
                <a:sym typeface="Arial"/>
              </a:rPr>
              <a:t>Personal</a:t>
            </a:r>
            <a:endParaRPr b="1" sz="1500">
              <a:solidFill>
                <a:srgbClr val="0E101A"/>
              </a:solidFill>
              <a:latin typeface="Arial"/>
              <a:ea typeface="Arial"/>
              <a:cs typeface="Arial"/>
              <a:sym typeface="Arial"/>
            </a:endParaRPr>
          </a:p>
          <a:p>
            <a:pPr indent="0" lvl="0" marL="0" rtl="0" algn="l">
              <a:lnSpc>
                <a:spcPct val="115000"/>
              </a:lnSpc>
              <a:spcBef>
                <a:spcPts val="0"/>
              </a:spcBef>
              <a:spcAft>
                <a:spcPts val="0"/>
              </a:spcAft>
              <a:buNone/>
            </a:pPr>
            <a:r>
              <a:t/>
            </a:r>
            <a:endParaRPr sz="1500">
              <a:solidFill>
                <a:srgbClr val="0E101A"/>
              </a:solidFill>
              <a:latin typeface="Arial"/>
              <a:ea typeface="Arial"/>
              <a:cs typeface="Arial"/>
              <a:sym typeface="Arial"/>
            </a:endParaRPr>
          </a:p>
          <a:p>
            <a:pPr indent="-323850" lvl="0" marL="457200" rtl="0" algn="l">
              <a:lnSpc>
                <a:spcPct val="115000"/>
              </a:lnSpc>
              <a:spcBef>
                <a:spcPts val="0"/>
              </a:spcBef>
              <a:spcAft>
                <a:spcPts val="0"/>
              </a:spcAft>
              <a:buClr>
                <a:srgbClr val="0E101A"/>
              </a:buClr>
              <a:buSzPts val="1500"/>
              <a:buFont typeface="Arial"/>
              <a:buChar char="●"/>
            </a:pPr>
            <a:r>
              <a:rPr lang="en" sz="1500">
                <a:solidFill>
                  <a:srgbClr val="0E101A"/>
                </a:solidFill>
                <a:latin typeface="Arial"/>
                <a:ea typeface="Arial"/>
                <a:cs typeface="Arial"/>
                <a:sym typeface="Arial"/>
              </a:rPr>
              <a:t>Commitment to cultural competence and humility. </a:t>
            </a:r>
            <a:endParaRPr sz="1500">
              <a:solidFill>
                <a:srgbClr val="0E101A"/>
              </a:solidFill>
              <a:latin typeface="Arial"/>
              <a:ea typeface="Arial"/>
              <a:cs typeface="Arial"/>
              <a:sym typeface="Arial"/>
            </a:endParaRPr>
          </a:p>
          <a:p>
            <a:pPr indent="-323850" lvl="0" marL="457200" rtl="0" algn="l">
              <a:lnSpc>
                <a:spcPct val="115000"/>
              </a:lnSpc>
              <a:spcBef>
                <a:spcPts val="0"/>
              </a:spcBef>
              <a:spcAft>
                <a:spcPts val="0"/>
              </a:spcAft>
              <a:buClr>
                <a:srgbClr val="0E101A"/>
              </a:buClr>
              <a:buSzPts val="1500"/>
              <a:buFont typeface="Arial"/>
              <a:buChar char="●"/>
            </a:pPr>
            <a:r>
              <a:rPr lang="en" sz="1500">
                <a:solidFill>
                  <a:srgbClr val="0E101A"/>
                </a:solidFill>
                <a:latin typeface="Arial"/>
                <a:ea typeface="Arial"/>
                <a:cs typeface="Arial"/>
                <a:sym typeface="Arial"/>
              </a:rPr>
              <a:t>Reflection on personal biases (preconceived notions) and their impact on data interpretation. </a:t>
            </a:r>
            <a:endParaRPr sz="1500">
              <a:solidFill>
                <a:srgbClr val="0E101A"/>
              </a:solidFill>
              <a:latin typeface="Arial"/>
              <a:ea typeface="Arial"/>
              <a:cs typeface="Arial"/>
              <a:sym typeface="Arial"/>
            </a:endParaRPr>
          </a:p>
          <a:p>
            <a:pPr indent="-323850" lvl="0" marL="457200" rtl="0" algn="l">
              <a:lnSpc>
                <a:spcPct val="115000"/>
              </a:lnSpc>
              <a:spcBef>
                <a:spcPts val="0"/>
              </a:spcBef>
              <a:spcAft>
                <a:spcPts val="0"/>
              </a:spcAft>
              <a:buClr>
                <a:srgbClr val="0E101A"/>
              </a:buClr>
              <a:buSzPts val="1500"/>
              <a:buFont typeface="Arial"/>
              <a:buChar char="●"/>
            </a:pPr>
            <a:r>
              <a:rPr lang="en" sz="1500">
                <a:solidFill>
                  <a:srgbClr val="0E101A"/>
                </a:solidFill>
                <a:latin typeface="Arial"/>
                <a:ea typeface="Arial"/>
                <a:cs typeface="Arial"/>
                <a:sym typeface="Arial"/>
              </a:rPr>
              <a:t>Commitment to staying current with research, best assessment practices, and continual self-reflection.</a:t>
            </a:r>
            <a:endParaRPr sz="1500">
              <a:solidFill>
                <a:srgbClr val="0E101A"/>
              </a:solidFill>
              <a:latin typeface="Arial"/>
              <a:ea typeface="Arial"/>
              <a:cs typeface="Arial"/>
              <a:sym typeface="Arial"/>
            </a:endParaRPr>
          </a:p>
          <a:p>
            <a:pPr indent="-323850" lvl="0" marL="457200" rtl="0" algn="l">
              <a:lnSpc>
                <a:spcPct val="115000"/>
              </a:lnSpc>
              <a:spcBef>
                <a:spcPts val="0"/>
              </a:spcBef>
              <a:spcAft>
                <a:spcPts val="0"/>
              </a:spcAft>
              <a:buClr>
                <a:srgbClr val="0E101A"/>
              </a:buClr>
              <a:buSzPts val="1500"/>
              <a:buFont typeface="Arial"/>
              <a:buChar char="●"/>
            </a:pPr>
            <a:r>
              <a:rPr lang="en" sz="1500">
                <a:solidFill>
                  <a:srgbClr val="0E101A"/>
                </a:solidFill>
                <a:latin typeface="Arial"/>
                <a:ea typeface="Arial"/>
                <a:cs typeface="Arial"/>
                <a:sym typeface="Arial"/>
              </a:rPr>
              <a:t>Connecting with peers that are committed to equitable assessment practices. </a:t>
            </a:r>
            <a:endParaRPr sz="1500">
              <a:solidFill>
                <a:srgbClr val="0E101A"/>
              </a:solidFill>
              <a:latin typeface="Arial"/>
              <a:ea typeface="Arial"/>
              <a:cs typeface="Arial"/>
              <a:sym typeface="Arial"/>
            </a:endParaRPr>
          </a:p>
          <a:p>
            <a:pPr indent="0" lvl="0" marL="0" rtl="0" algn="l">
              <a:lnSpc>
                <a:spcPct val="115000"/>
              </a:lnSpc>
              <a:spcBef>
                <a:spcPts val="0"/>
              </a:spcBef>
              <a:spcAft>
                <a:spcPts val="0"/>
              </a:spcAft>
              <a:buNone/>
            </a:pPr>
            <a:r>
              <a:t/>
            </a:r>
            <a:endParaRPr sz="1500">
              <a:solidFill>
                <a:srgbClr val="0E101A"/>
              </a:solidFill>
              <a:latin typeface="Arial"/>
              <a:ea typeface="Arial"/>
              <a:cs typeface="Arial"/>
              <a:sym typeface="Arial"/>
            </a:endParaRPr>
          </a:p>
          <a:p>
            <a:pPr indent="0" lvl="0" marL="0" rtl="0" algn="l">
              <a:lnSpc>
                <a:spcPct val="115000"/>
              </a:lnSpc>
              <a:spcBef>
                <a:spcPts val="0"/>
              </a:spcBef>
              <a:spcAft>
                <a:spcPts val="0"/>
              </a:spcAft>
              <a:buNone/>
            </a:pPr>
            <a:r>
              <a:rPr b="1" lang="en" sz="1500">
                <a:solidFill>
                  <a:srgbClr val="0E101A"/>
                </a:solidFill>
                <a:latin typeface="Arial"/>
                <a:ea typeface="Arial"/>
                <a:cs typeface="Arial"/>
                <a:sym typeface="Arial"/>
              </a:rPr>
              <a:t>Systemic </a:t>
            </a:r>
            <a:endParaRPr b="1" sz="1500">
              <a:solidFill>
                <a:srgbClr val="0E101A"/>
              </a:solidFill>
              <a:latin typeface="Arial"/>
              <a:ea typeface="Arial"/>
              <a:cs typeface="Arial"/>
              <a:sym typeface="Arial"/>
            </a:endParaRPr>
          </a:p>
          <a:p>
            <a:pPr indent="0" lvl="0" marL="0" rtl="0" algn="l">
              <a:lnSpc>
                <a:spcPct val="115000"/>
              </a:lnSpc>
              <a:spcBef>
                <a:spcPts val="0"/>
              </a:spcBef>
              <a:spcAft>
                <a:spcPts val="0"/>
              </a:spcAft>
              <a:buNone/>
            </a:pPr>
            <a:r>
              <a:t/>
            </a:r>
            <a:endParaRPr sz="1500">
              <a:solidFill>
                <a:srgbClr val="0E101A"/>
              </a:solidFill>
              <a:latin typeface="Arial"/>
              <a:ea typeface="Arial"/>
              <a:cs typeface="Arial"/>
              <a:sym typeface="Arial"/>
            </a:endParaRPr>
          </a:p>
          <a:p>
            <a:pPr indent="-323850" lvl="0" marL="457200" rtl="0" algn="l">
              <a:lnSpc>
                <a:spcPct val="115000"/>
              </a:lnSpc>
              <a:spcBef>
                <a:spcPts val="0"/>
              </a:spcBef>
              <a:spcAft>
                <a:spcPts val="0"/>
              </a:spcAft>
              <a:buClr>
                <a:srgbClr val="0E101A"/>
              </a:buClr>
              <a:buSzPts val="1500"/>
              <a:buFont typeface="Arial"/>
              <a:buChar char="●"/>
            </a:pPr>
            <a:r>
              <a:rPr lang="en" sz="1500">
                <a:solidFill>
                  <a:srgbClr val="0E101A"/>
                </a:solidFill>
                <a:latin typeface="Arial"/>
                <a:ea typeface="Arial"/>
                <a:cs typeface="Arial"/>
                <a:sym typeface="Arial"/>
              </a:rPr>
              <a:t>Advocate for evidence-based interventions validated for ELs (MTSS).</a:t>
            </a:r>
            <a:endParaRPr sz="1500">
              <a:solidFill>
                <a:srgbClr val="0E101A"/>
              </a:solidFill>
              <a:latin typeface="Arial"/>
              <a:ea typeface="Arial"/>
              <a:cs typeface="Arial"/>
              <a:sym typeface="Arial"/>
            </a:endParaRPr>
          </a:p>
          <a:p>
            <a:pPr indent="-323850" lvl="0" marL="457200" rtl="0" algn="l">
              <a:lnSpc>
                <a:spcPct val="115000"/>
              </a:lnSpc>
              <a:spcBef>
                <a:spcPts val="0"/>
              </a:spcBef>
              <a:spcAft>
                <a:spcPts val="0"/>
              </a:spcAft>
              <a:buClr>
                <a:srgbClr val="0E101A"/>
              </a:buClr>
              <a:buSzPts val="1500"/>
              <a:buFont typeface="Arial"/>
              <a:buChar char="●"/>
            </a:pPr>
            <a:r>
              <a:rPr lang="en" sz="1500">
                <a:solidFill>
                  <a:srgbClr val="0E101A"/>
                </a:solidFill>
                <a:latin typeface="Arial"/>
                <a:ea typeface="Arial"/>
                <a:cs typeface="Arial"/>
                <a:sym typeface="Arial"/>
              </a:rPr>
              <a:t>Advocate for the hiring of bilingual/bicultural school psychologists and interpreters. </a:t>
            </a:r>
            <a:endParaRPr sz="1500">
              <a:solidFill>
                <a:srgbClr val="0E101A"/>
              </a:solidFill>
              <a:latin typeface="Arial"/>
              <a:ea typeface="Arial"/>
              <a:cs typeface="Arial"/>
              <a:sym typeface="Arial"/>
            </a:endParaRPr>
          </a:p>
          <a:p>
            <a:pPr indent="-323850" lvl="0" marL="457200" rtl="0" algn="l">
              <a:lnSpc>
                <a:spcPct val="115000"/>
              </a:lnSpc>
              <a:spcBef>
                <a:spcPts val="0"/>
              </a:spcBef>
              <a:spcAft>
                <a:spcPts val="0"/>
              </a:spcAft>
              <a:buClr>
                <a:srgbClr val="0E101A"/>
              </a:buClr>
              <a:buSzPts val="1500"/>
              <a:buFont typeface="Arial"/>
              <a:buChar char="●"/>
            </a:pPr>
            <a:r>
              <a:rPr lang="en" sz="1500">
                <a:solidFill>
                  <a:srgbClr val="0E101A"/>
                </a:solidFill>
                <a:latin typeface="Arial"/>
                <a:ea typeface="Arial"/>
                <a:cs typeface="Arial"/>
                <a:sym typeface="Arial"/>
              </a:rPr>
              <a:t>Advocate for culturally and linguistically appropriate tools and practices.  </a:t>
            </a:r>
            <a:endParaRPr sz="1500">
              <a:solidFill>
                <a:srgbClr val="0E101A"/>
              </a:solidFill>
              <a:latin typeface="Arial"/>
              <a:ea typeface="Arial"/>
              <a:cs typeface="Arial"/>
              <a:sym typeface="Arial"/>
            </a:endParaRPr>
          </a:p>
          <a:p>
            <a:pPr indent="-323850" lvl="0" marL="457200" rtl="0" algn="l">
              <a:lnSpc>
                <a:spcPct val="115000"/>
              </a:lnSpc>
              <a:spcBef>
                <a:spcPts val="0"/>
              </a:spcBef>
              <a:spcAft>
                <a:spcPts val="0"/>
              </a:spcAft>
              <a:buClr>
                <a:srgbClr val="0E101A"/>
              </a:buClr>
              <a:buSzPts val="1500"/>
              <a:buFont typeface="Arial"/>
              <a:buChar char="●"/>
            </a:pPr>
            <a:r>
              <a:rPr lang="en" sz="1500">
                <a:solidFill>
                  <a:srgbClr val="0E101A"/>
                </a:solidFill>
                <a:latin typeface="Arial"/>
                <a:ea typeface="Arial"/>
                <a:cs typeface="Arial"/>
                <a:sym typeface="Arial"/>
              </a:rPr>
              <a:t>Awareness of EL identification rates in your schools/districts </a:t>
            </a:r>
            <a:endParaRPr sz="1500">
              <a:solidFill>
                <a:srgbClr val="0E101A"/>
              </a:solidFill>
              <a:latin typeface="Arial"/>
              <a:ea typeface="Arial"/>
              <a:cs typeface="Arial"/>
              <a:sym typeface="Arial"/>
            </a:endParaRPr>
          </a:p>
          <a:p>
            <a:pPr indent="-323850" lvl="0" marL="457200" rtl="0" algn="l">
              <a:lnSpc>
                <a:spcPct val="115000"/>
              </a:lnSpc>
              <a:spcBef>
                <a:spcPts val="0"/>
              </a:spcBef>
              <a:spcAft>
                <a:spcPts val="0"/>
              </a:spcAft>
              <a:buClr>
                <a:srgbClr val="0E101A"/>
              </a:buClr>
              <a:buSzPts val="1500"/>
              <a:buFont typeface="Arial"/>
              <a:buChar char="●"/>
            </a:pPr>
            <a:r>
              <a:rPr lang="en" sz="1500">
                <a:solidFill>
                  <a:srgbClr val="0E101A"/>
                </a:solidFill>
                <a:latin typeface="Arial"/>
                <a:ea typeface="Arial"/>
                <a:cs typeface="Arial"/>
                <a:sym typeface="Arial"/>
              </a:rPr>
              <a:t>Enhance home-school partnerships through respectful relationships.</a:t>
            </a:r>
            <a:endParaRPr sz="1500">
              <a:solidFill>
                <a:srgbClr val="0E101A"/>
              </a:solidFill>
              <a:latin typeface="Arial"/>
              <a:ea typeface="Arial"/>
              <a:cs typeface="Arial"/>
              <a:sym typeface="Arial"/>
            </a:endParaRPr>
          </a:p>
          <a:p>
            <a:pPr indent="0" lvl="0" marL="457200" rtl="0" algn="l">
              <a:lnSpc>
                <a:spcPct val="115000"/>
              </a:lnSpc>
              <a:spcBef>
                <a:spcPts val="0"/>
              </a:spcBef>
              <a:spcAft>
                <a:spcPts val="0"/>
              </a:spcAft>
              <a:buNone/>
            </a:pPr>
            <a:r>
              <a:t/>
            </a:r>
            <a:endParaRPr b="1" sz="1500" u="sng">
              <a:latin typeface="Arial"/>
              <a:ea typeface="Arial"/>
              <a:cs typeface="Arial"/>
              <a:sym typeface="Arial"/>
            </a:endParaRPr>
          </a:p>
          <a:p>
            <a:pPr indent="0" lvl="0" marL="457200" rtl="0" algn="l">
              <a:lnSpc>
                <a:spcPct val="115000"/>
              </a:lnSpc>
              <a:spcBef>
                <a:spcPts val="0"/>
              </a:spcBef>
              <a:spcAft>
                <a:spcPts val="0"/>
              </a:spcAft>
              <a:buNone/>
            </a:pPr>
            <a:r>
              <a:t/>
            </a:r>
            <a:endParaRPr sz="1500">
              <a:solidFill>
                <a:srgbClr val="0E101A"/>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0E101A"/>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4" name="Google Shape;504;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1"/>
          <p:cNvSpPr txBox="1"/>
          <p:nvPr>
            <p:ph type="ctrTitle"/>
          </p:nvPr>
        </p:nvSpPr>
        <p:spPr>
          <a:xfrm>
            <a:off x="437900" y="983775"/>
            <a:ext cx="8257800" cy="239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Arial"/>
                <a:ea typeface="Arial"/>
                <a:cs typeface="Arial"/>
                <a:sym typeface="Arial"/>
              </a:rPr>
              <a:t>Fair and Equitable Assessment: </a:t>
            </a:r>
            <a:endParaRPr sz="3700">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3700">
                <a:latin typeface="Arial"/>
                <a:ea typeface="Arial"/>
                <a:cs typeface="Arial"/>
                <a:sym typeface="Arial"/>
              </a:rPr>
              <a:t>Strategies For Working With English Learners</a:t>
            </a:r>
            <a:endParaRPr sz="3700">
              <a:latin typeface="Arial"/>
              <a:ea typeface="Arial"/>
              <a:cs typeface="Arial"/>
              <a:sym typeface="Arial"/>
            </a:endParaRPr>
          </a:p>
          <a:p>
            <a:pPr indent="0" lvl="0" marL="0" rtl="0" algn="ctr">
              <a:spcBef>
                <a:spcPts val="0"/>
              </a:spcBef>
              <a:spcAft>
                <a:spcPts val="0"/>
              </a:spcAft>
              <a:buNone/>
            </a:pPr>
            <a:r>
              <a:t/>
            </a:r>
            <a:endParaRPr>
              <a:solidFill>
                <a:schemeClr val="accent3"/>
              </a:solidFill>
            </a:endParaRPr>
          </a:p>
        </p:txBody>
      </p:sp>
      <p:sp>
        <p:nvSpPr>
          <p:cNvPr id="510" name="Google Shape;510;p61"/>
          <p:cNvSpPr txBox="1"/>
          <p:nvPr>
            <p:ph idx="1" type="subTitle"/>
          </p:nvPr>
        </p:nvSpPr>
        <p:spPr>
          <a:xfrm>
            <a:off x="886250" y="3667700"/>
            <a:ext cx="7340400" cy="4095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Clr>
                <a:schemeClr val="dk1"/>
              </a:buClr>
              <a:buSzPts val="440"/>
              <a:buFont typeface="Arial"/>
              <a:buNone/>
            </a:pPr>
            <a:r>
              <a:rPr lang="en" sz="1920">
                <a:solidFill>
                  <a:srgbClr val="191919"/>
                </a:solidFill>
                <a:latin typeface="Arial"/>
                <a:ea typeface="Arial"/>
                <a:cs typeface="Arial"/>
                <a:sym typeface="Arial"/>
              </a:rPr>
              <a:t>Dr. Pedro Olvera </a:t>
            </a:r>
            <a:endParaRPr sz="1920">
              <a:solidFill>
                <a:srgbClr val="191919"/>
              </a:solidFill>
              <a:latin typeface="Arial"/>
              <a:ea typeface="Arial"/>
              <a:cs typeface="Arial"/>
              <a:sym typeface="Arial"/>
            </a:endParaRPr>
          </a:p>
          <a:p>
            <a:pPr indent="0" lvl="0" marL="0" rtl="0" algn="ctr">
              <a:lnSpc>
                <a:spcPct val="80000"/>
              </a:lnSpc>
              <a:spcBef>
                <a:spcPts val="0"/>
              </a:spcBef>
              <a:spcAft>
                <a:spcPts val="0"/>
              </a:spcAft>
              <a:buClr>
                <a:schemeClr val="dk1"/>
              </a:buClr>
              <a:buSzPts val="440"/>
              <a:buFont typeface="Arial"/>
              <a:buNone/>
            </a:pPr>
            <a:r>
              <a:rPr lang="en" sz="1920">
                <a:solidFill>
                  <a:srgbClr val="191919"/>
                </a:solidFill>
                <a:latin typeface="Arial"/>
                <a:ea typeface="Arial"/>
                <a:cs typeface="Arial"/>
                <a:sym typeface="Arial"/>
              </a:rPr>
              <a:t>polvera@calbaptist.edu</a:t>
            </a:r>
            <a:endParaRPr sz="1920">
              <a:solidFill>
                <a:srgbClr val="191919"/>
              </a:solidFill>
              <a:latin typeface="Arial"/>
              <a:ea typeface="Arial"/>
              <a:cs typeface="Arial"/>
              <a:sym typeface="Arial"/>
            </a:endParaRPr>
          </a:p>
          <a:p>
            <a:pPr indent="0" lvl="0" marL="0" rtl="0" algn="ctr">
              <a:lnSpc>
                <a:spcPct val="80000"/>
              </a:lnSpc>
              <a:spcBef>
                <a:spcPts val="0"/>
              </a:spcBef>
              <a:spcAft>
                <a:spcPts val="0"/>
              </a:spcAft>
              <a:buClr>
                <a:schemeClr val="dk1"/>
              </a:buClr>
              <a:buSzPts val="440"/>
              <a:buFont typeface="Arial"/>
              <a:buNone/>
            </a:pPr>
            <a:r>
              <a:rPr lang="en" sz="1920">
                <a:solidFill>
                  <a:srgbClr val="191919"/>
                </a:solidFill>
                <a:latin typeface="Arial"/>
                <a:ea typeface="Arial"/>
                <a:cs typeface="Arial"/>
                <a:sym typeface="Arial"/>
              </a:rPr>
              <a:t>Cal Baptist University</a:t>
            </a:r>
            <a:endParaRPr sz="1920">
              <a:solidFill>
                <a:srgbClr val="191919"/>
              </a:solidFill>
              <a:latin typeface="Arial"/>
              <a:ea typeface="Arial"/>
              <a:cs typeface="Arial"/>
              <a:sym typeface="Arial"/>
            </a:endParaRPr>
          </a:p>
          <a:p>
            <a:pPr indent="0" lvl="0" marL="0" rtl="0" algn="ctr">
              <a:lnSpc>
                <a:spcPct val="80000"/>
              </a:lnSpc>
              <a:spcBef>
                <a:spcPts val="0"/>
              </a:spcBef>
              <a:spcAft>
                <a:spcPts val="0"/>
              </a:spcAft>
              <a:buClr>
                <a:schemeClr val="dk1"/>
              </a:buClr>
              <a:buSzPts val="440"/>
              <a:buFont typeface="Arial"/>
              <a:buNone/>
            </a:pPr>
            <a:r>
              <a:rPr lang="en" sz="1920">
                <a:solidFill>
                  <a:srgbClr val="191919"/>
                </a:solidFill>
                <a:latin typeface="Arial"/>
                <a:ea typeface="Arial"/>
                <a:cs typeface="Arial"/>
                <a:sym typeface="Arial"/>
              </a:rPr>
              <a:t>Associate Faculty </a:t>
            </a:r>
            <a:endParaRPr sz="1920">
              <a:solidFill>
                <a:srgbClr val="191919"/>
              </a:solidFill>
              <a:latin typeface="Arial"/>
              <a:ea typeface="Arial"/>
              <a:cs typeface="Arial"/>
              <a:sym typeface="Arial"/>
            </a:endParaRPr>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6"/>
          <p:cNvSpPr txBox="1"/>
          <p:nvPr>
            <p:ph type="title"/>
          </p:nvPr>
        </p:nvSpPr>
        <p:spPr>
          <a:xfrm>
            <a:off x="938375" y="445025"/>
            <a:ext cx="73089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Arial"/>
                <a:ea typeface="Arial"/>
                <a:cs typeface="Arial"/>
                <a:sym typeface="Arial"/>
              </a:rPr>
              <a:t>Objectives</a:t>
            </a:r>
            <a:endParaRPr b="1" sz="3000">
              <a:solidFill>
                <a:schemeClr val="dk1"/>
              </a:solidFill>
              <a:latin typeface="Arial"/>
              <a:ea typeface="Arial"/>
              <a:cs typeface="Arial"/>
              <a:sym typeface="Arial"/>
            </a:endParaRPr>
          </a:p>
        </p:txBody>
      </p:sp>
      <p:sp>
        <p:nvSpPr>
          <p:cNvPr id="317" name="Google Shape;317;p36"/>
          <p:cNvSpPr txBox="1"/>
          <p:nvPr>
            <p:ph idx="1" type="body"/>
          </p:nvPr>
        </p:nvSpPr>
        <p:spPr>
          <a:xfrm>
            <a:off x="448350" y="1152475"/>
            <a:ext cx="8226600" cy="572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500">
              <a:latin typeface="Arial"/>
              <a:ea typeface="Arial"/>
              <a:cs typeface="Arial"/>
              <a:sym typeface="Arial"/>
            </a:endParaRPr>
          </a:p>
          <a:p>
            <a:pPr indent="0" lvl="0" marL="457200" rtl="0" algn="l">
              <a:spcBef>
                <a:spcPts val="0"/>
              </a:spcBef>
              <a:spcAft>
                <a:spcPts val="0"/>
              </a:spcAft>
              <a:buNone/>
            </a:pPr>
            <a:r>
              <a:t/>
            </a:r>
            <a:endParaRPr sz="15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Identify assessment practices that are biased and discriminatory towards English learners.  </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Describe assessment practices that are fair and equitable for working with English learners.  </a:t>
            </a:r>
            <a:endParaRPr sz="1800">
              <a:latin typeface="Arial"/>
              <a:ea typeface="Arial"/>
              <a:cs typeface="Arial"/>
              <a:sym typeface="Arial"/>
            </a:endParaRPr>
          </a:p>
          <a:p>
            <a:pPr indent="0" lvl="0" marL="457200" rtl="0" algn="l">
              <a:spcBef>
                <a:spcPts val="0"/>
              </a:spcBef>
              <a:spcAft>
                <a:spcPts val="0"/>
              </a:spcAft>
              <a:buNone/>
            </a:pPr>
            <a:r>
              <a:t/>
            </a:r>
            <a:endParaRPr sz="1800">
              <a:latin typeface="Arial"/>
              <a:ea typeface="Arial"/>
              <a:cs typeface="Arial"/>
              <a:sym typeface="Arial"/>
            </a:endParaRPr>
          </a:p>
          <a:p>
            <a:pPr indent="-323850" lvl="0" marL="457200" rtl="0" algn="l">
              <a:spcBef>
                <a:spcPts val="0"/>
              </a:spcBef>
              <a:spcAft>
                <a:spcPts val="0"/>
              </a:spcAft>
              <a:buSzPts val="1500"/>
              <a:buFont typeface="Arial"/>
              <a:buChar char="●"/>
            </a:pPr>
            <a:r>
              <a:rPr lang="en" sz="1800">
                <a:latin typeface="Arial"/>
                <a:ea typeface="Arial"/>
                <a:cs typeface="Arial"/>
                <a:sym typeface="Arial"/>
              </a:rPr>
              <a:t>Identify strategies to engage in fair and equitable practices in clinical practice.</a:t>
            </a:r>
            <a:r>
              <a:rPr lang="en" sz="1500">
                <a:latin typeface="Arial"/>
                <a:ea typeface="Arial"/>
                <a:cs typeface="Arial"/>
                <a:sym typeface="Arial"/>
              </a:rPr>
              <a:t> </a:t>
            </a:r>
            <a:endParaRPr sz="1500">
              <a:latin typeface="Arial"/>
              <a:ea typeface="Arial"/>
              <a:cs typeface="Arial"/>
              <a:sym typeface="Arial"/>
            </a:endParaRPr>
          </a:p>
          <a:p>
            <a:pPr indent="0" lvl="0" marL="0" rtl="0" algn="l">
              <a:spcBef>
                <a:spcPts val="0"/>
              </a:spcBef>
              <a:spcAft>
                <a:spcPts val="0"/>
              </a:spcAft>
              <a:buNone/>
            </a:pPr>
            <a:r>
              <a:t/>
            </a:r>
            <a:endParaRPr sz="2300"/>
          </a:p>
        </p:txBody>
      </p:sp>
      <p:sp>
        <p:nvSpPr>
          <p:cNvPr id="318" name="Google Shape;318;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7"/>
          <p:cNvSpPr txBox="1"/>
          <p:nvPr>
            <p:ph type="title"/>
          </p:nvPr>
        </p:nvSpPr>
        <p:spPr>
          <a:xfrm>
            <a:off x="458700" y="445025"/>
            <a:ext cx="82473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7"/>
          <p:cNvSpPr txBox="1"/>
          <p:nvPr>
            <p:ph idx="1" type="body"/>
          </p:nvPr>
        </p:nvSpPr>
        <p:spPr>
          <a:xfrm>
            <a:off x="458775" y="1152475"/>
            <a:ext cx="824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342900" lvl="0" marL="457200" rtl="0" algn="l">
              <a:spcBef>
                <a:spcPts val="0"/>
              </a:spcBef>
              <a:spcAft>
                <a:spcPts val="0"/>
              </a:spcAft>
              <a:buSzPts val="1800"/>
              <a:buFont typeface="Arial"/>
              <a:buAutoNum type="arabicPeriod"/>
            </a:pPr>
            <a:r>
              <a:rPr b="1" lang="en" sz="1800">
                <a:latin typeface="Arial"/>
                <a:ea typeface="Arial"/>
                <a:cs typeface="Arial"/>
                <a:sym typeface="Arial"/>
              </a:rPr>
              <a:t>B</a:t>
            </a:r>
            <a:r>
              <a:rPr b="1" lang="en" sz="1800">
                <a:latin typeface="Arial"/>
                <a:ea typeface="Arial"/>
                <a:cs typeface="Arial"/>
                <a:sym typeface="Arial"/>
              </a:rPr>
              <a:t>iased and Discriminatory Assessment Practices Towards English Learners (ELs): </a:t>
            </a:r>
            <a:endParaRPr b="1"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342900" lvl="0" marL="914400" rtl="0" algn="l">
              <a:spcBef>
                <a:spcPts val="0"/>
              </a:spcBef>
              <a:spcAft>
                <a:spcPts val="0"/>
              </a:spcAft>
              <a:buSzPts val="1800"/>
              <a:buFont typeface="Arial"/>
              <a:buChar char="●"/>
            </a:pPr>
            <a:r>
              <a:rPr lang="en" sz="1800">
                <a:latin typeface="Arial"/>
                <a:ea typeface="Arial"/>
                <a:cs typeface="Arial"/>
                <a:sym typeface="Arial"/>
              </a:rPr>
              <a:t>Check our Biases </a:t>
            </a:r>
            <a:endParaRPr sz="1800">
              <a:latin typeface="Arial"/>
              <a:ea typeface="Arial"/>
              <a:cs typeface="Arial"/>
              <a:sym typeface="Arial"/>
            </a:endParaRPr>
          </a:p>
          <a:p>
            <a:pPr indent="-342900" lvl="0" marL="914400" rtl="0" algn="l">
              <a:spcBef>
                <a:spcPts val="0"/>
              </a:spcBef>
              <a:spcAft>
                <a:spcPts val="0"/>
              </a:spcAft>
              <a:buSzPts val="1800"/>
              <a:buFont typeface="Arial"/>
              <a:buChar char="●"/>
            </a:pPr>
            <a:r>
              <a:rPr lang="en" sz="1800">
                <a:latin typeface="Arial"/>
                <a:ea typeface="Arial"/>
                <a:cs typeface="Arial"/>
                <a:sym typeface="Arial"/>
              </a:rPr>
              <a:t>Disproportionality in Special Education (SPED)</a:t>
            </a:r>
            <a:endParaRPr sz="1800">
              <a:latin typeface="Arial"/>
              <a:ea typeface="Arial"/>
              <a:cs typeface="Arial"/>
              <a:sym typeface="Arial"/>
            </a:endParaRPr>
          </a:p>
          <a:p>
            <a:pPr indent="0" lvl="0" marL="0" rtl="0" algn="l">
              <a:spcBef>
                <a:spcPts val="0"/>
              </a:spcBef>
              <a:spcAft>
                <a:spcPts val="0"/>
              </a:spcAft>
              <a:buNone/>
            </a:pPr>
            <a:r>
              <a:t/>
            </a:r>
            <a:endParaRPr sz="1800"/>
          </a:p>
          <a:p>
            <a:pPr indent="0" lvl="0" marL="457200" rtl="0" algn="l">
              <a:spcBef>
                <a:spcPts val="0"/>
              </a:spcBef>
              <a:spcAft>
                <a:spcPts val="0"/>
              </a:spcAft>
              <a:buNone/>
            </a:pPr>
            <a:r>
              <a:t/>
            </a:r>
            <a:endParaRPr sz="2300"/>
          </a:p>
          <a:p>
            <a:pPr indent="0" lvl="0" marL="0" rtl="0" algn="l">
              <a:spcBef>
                <a:spcPts val="0"/>
              </a:spcBef>
              <a:spcAft>
                <a:spcPts val="0"/>
              </a:spcAft>
              <a:buNone/>
            </a:pPr>
            <a:r>
              <a:t/>
            </a:r>
            <a:endParaRPr/>
          </a:p>
        </p:txBody>
      </p:sp>
      <p:sp>
        <p:nvSpPr>
          <p:cNvPr id="325" name="Google Shape;325;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8"/>
          <p:cNvSpPr txBox="1"/>
          <p:nvPr/>
        </p:nvSpPr>
        <p:spPr>
          <a:xfrm>
            <a:off x="152400" y="3802600"/>
            <a:ext cx="8945400" cy="26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01010"/>
                </a:solidFill>
                <a:highlight>
                  <a:srgbClr val="FAFAFA"/>
                </a:highlight>
              </a:rPr>
              <a:t>“We found that EL classification resulted in teachers having lower academic expectations of their students. The effects were modest in size in kindergarten, but grew as students moved to first and second grades (reaching about a quarter of the standard deviation).”</a:t>
            </a:r>
            <a:endParaRPr sz="1600"/>
          </a:p>
        </p:txBody>
      </p:sp>
      <p:pic>
        <p:nvPicPr>
          <p:cNvPr id="331" name="Google Shape;331;p38"/>
          <p:cNvPicPr preferRelativeResize="0"/>
          <p:nvPr/>
        </p:nvPicPr>
        <p:blipFill>
          <a:blip r:embed="rId3">
            <a:alphaModFix/>
          </a:blip>
          <a:stretch>
            <a:fillRect/>
          </a:stretch>
        </p:blipFill>
        <p:spPr>
          <a:xfrm>
            <a:off x="152400" y="114700"/>
            <a:ext cx="8945300" cy="3578226"/>
          </a:xfrm>
          <a:prstGeom prst="rect">
            <a:avLst/>
          </a:prstGeom>
          <a:noFill/>
          <a:ln>
            <a:noFill/>
          </a:ln>
        </p:spPr>
      </p:pic>
      <p:sp>
        <p:nvSpPr>
          <p:cNvPr id="332" name="Google Shape;332;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9"/>
          <p:cNvSpPr txBox="1"/>
          <p:nvPr/>
        </p:nvSpPr>
        <p:spPr>
          <a:xfrm>
            <a:off x="5694275" y="11530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77778"/>
              </a:lnSpc>
              <a:spcBef>
                <a:spcPts val="0"/>
              </a:spcBef>
              <a:spcAft>
                <a:spcPts val="0"/>
              </a:spcAft>
              <a:buNone/>
            </a:pPr>
            <a:r>
              <a:rPr lang="en" sz="1200">
                <a:solidFill>
                  <a:srgbClr val="222222"/>
                </a:solidFill>
                <a:highlight>
                  <a:srgbClr val="FFFFFF"/>
                </a:highlight>
              </a:rPr>
              <a:t>“Studies have found that at all levels of education,</a:t>
            </a:r>
            <a:r>
              <a:rPr b="1" lang="en" sz="1200" u="sng">
                <a:solidFill>
                  <a:srgbClr val="222222"/>
                </a:solidFill>
                <a:highlight>
                  <a:srgbClr val="FFFFFF"/>
                </a:highlight>
              </a:rPr>
              <a:t> i</a:t>
            </a:r>
            <a:r>
              <a:rPr b="1" lang="en" sz="1200" u="sng">
                <a:solidFill>
                  <a:srgbClr val="222222"/>
                </a:solidFill>
                <a:highlight>
                  <a:srgbClr val="FFFFFF"/>
                </a:highlight>
              </a:rPr>
              <a:t>nstructors often </a:t>
            </a:r>
            <a:r>
              <a:rPr b="1" lang="en" sz="1200" u="sng">
                <a:solidFill>
                  <a:srgbClr val="222222"/>
                </a:solidFill>
                <a:highlight>
                  <a:srgbClr val="FFFFFF"/>
                </a:highlight>
                <a:hlinkClick r:id="rId3">
                  <a:extLst>
                    <a:ext uri="{A12FA001-AC4F-418D-AE19-62706E023703}">
                      <ahyp:hlinkClr val="tx"/>
                    </a:ext>
                  </a:extLst>
                </a:hlinkClick>
              </a:rPr>
              <a:t>favor students who sound like themselves</a:t>
            </a:r>
            <a:r>
              <a:rPr b="1" lang="en" sz="1200" u="sng">
                <a:solidFill>
                  <a:srgbClr val="222222"/>
                </a:solidFill>
                <a:highlight>
                  <a:srgbClr val="FFFFFF"/>
                </a:highlight>
              </a:rPr>
              <a:t> and can be biased against those who don’t.</a:t>
            </a:r>
            <a:r>
              <a:rPr b="1" lang="en" sz="1200" u="sng">
                <a:solidFill>
                  <a:srgbClr val="222222"/>
                </a:solidFill>
                <a:highlight>
                  <a:srgbClr val="FFFFFF"/>
                </a:highlight>
              </a:rPr>
              <a:t> </a:t>
            </a:r>
            <a:r>
              <a:rPr b="1" lang="en" sz="1200" u="sng">
                <a:solidFill>
                  <a:srgbClr val="222222"/>
                </a:solidFill>
                <a:highlight>
                  <a:srgbClr val="FFFFFF"/>
                </a:highlight>
              </a:rPr>
              <a:t>Educators might form negative assumptions about a student’s intelligence and ability based simply on how he or she talks, which can result in </a:t>
            </a:r>
            <a:r>
              <a:rPr b="1" lang="en" sz="1200" u="sng">
                <a:solidFill>
                  <a:srgbClr val="222222"/>
                </a:solidFill>
                <a:highlight>
                  <a:srgbClr val="FFFFFF"/>
                </a:highlight>
                <a:hlinkClick r:id="rId4">
                  <a:extLst>
                    <a:ext uri="{A12FA001-AC4F-418D-AE19-62706E023703}">
                      <ahyp:hlinkClr val="tx"/>
                    </a:ext>
                  </a:extLst>
                </a:hlinkClick>
              </a:rPr>
              <a:t>lowered expectations, stereotyping and discrimination</a:t>
            </a:r>
            <a:r>
              <a:rPr b="1" lang="en" sz="1200" u="sng">
                <a:solidFill>
                  <a:srgbClr val="222222"/>
                </a:solidFill>
                <a:highlight>
                  <a:srgbClr val="FFFFFF"/>
                </a:highlight>
              </a:rPr>
              <a:t>. T</a:t>
            </a:r>
            <a:r>
              <a:rPr lang="en" sz="1200">
                <a:solidFill>
                  <a:srgbClr val="222222"/>
                </a:solidFill>
                <a:highlight>
                  <a:srgbClr val="FFFFFF"/>
                </a:highlight>
              </a:rPr>
              <a:t>eachers sometimes also send messages, whether consciously or unconsciously, that a student’s language is </a:t>
            </a:r>
            <a:r>
              <a:rPr lang="en" sz="1200">
                <a:solidFill>
                  <a:srgbClr val="222222"/>
                </a:solidFill>
                <a:highlight>
                  <a:srgbClr val="FFFFFF"/>
                </a:highlight>
                <a:uFill>
                  <a:noFill/>
                </a:uFill>
                <a:hlinkClick r:id="rId5">
                  <a:extLst>
                    <a:ext uri="{A12FA001-AC4F-418D-AE19-62706E023703}">
                      <ahyp:hlinkClr val="tx"/>
                    </a:ext>
                  </a:extLst>
                </a:hlinkClick>
              </a:rPr>
              <a:t>wrong, dumb or out of place</a:t>
            </a:r>
            <a:r>
              <a:rPr lang="en" sz="1200">
                <a:solidFill>
                  <a:srgbClr val="222222"/>
                </a:solidFill>
                <a:highlight>
                  <a:srgbClr val="FFFFFF"/>
                </a:highlight>
              </a:rPr>
              <a:t> at school.</a:t>
            </a:r>
            <a:r>
              <a:rPr lang="en" sz="1250">
                <a:solidFill>
                  <a:srgbClr val="222222"/>
                </a:solidFill>
                <a:highlight>
                  <a:srgbClr val="FFFFFF"/>
                </a:highlight>
              </a:rPr>
              <a:t>”</a:t>
            </a:r>
            <a:endParaRPr sz="1250">
              <a:solidFill>
                <a:srgbClr val="222222"/>
              </a:solidFill>
              <a:highlight>
                <a:srgbClr val="FFFFFF"/>
              </a:highlight>
            </a:endParaRPr>
          </a:p>
          <a:p>
            <a:pPr indent="0" lvl="0" marL="0" rtl="0" algn="l">
              <a:lnSpc>
                <a:spcPct val="115000"/>
              </a:lnSpc>
              <a:spcBef>
                <a:spcPts val="2300"/>
              </a:spcBef>
              <a:spcAft>
                <a:spcPts val="0"/>
              </a:spcAft>
              <a:buNone/>
            </a:pPr>
            <a:r>
              <a:t/>
            </a:r>
            <a:endParaRPr sz="1100"/>
          </a:p>
        </p:txBody>
      </p:sp>
      <p:pic>
        <p:nvPicPr>
          <p:cNvPr id="338" name="Google Shape;338;p39"/>
          <p:cNvPicPr preferRelativeResize="0"/>
          <p:nvPr/>
        </p:nvPicPr>
        <p:blipFill>
          <a:blip r:embed="rId6">
            <a:alphaModFix/>
          </a:blip>
          <a:stretch>
            <a:fillRect/>
          </a:stretch>
        </p:blipFill>
        <p:spPr>
          <a:xfrm>
            <a:off x="83425" y="1025900"/>
            <a:ext cx="5498949" cy="2212575"/>
          </a:xfrm>
          <a:prstGeom prst="rect">
            <a:avLst/>
          </a:prstGeom>
          <a:noFill/>
          <a:ln>
            <a:noFill/>
          </a:ln>
        </p:spPr>
      </p:pic>
      <p:sp>
        <p:nvSpPr>
          <p:cNvPr id="339" name="Google Shape;339;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0"/>
          <p:cNvSpPr txBox="1"/>
          <p:nvPr/>
        </p:nvSpPr>
        <p:spPr>
          <a:xfrm>
            <a:off x="458775" y="3159225"/>
            <a:ext cx="8226300" cy="18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“Their findings indicate that, across all the grade levels and content areas, </a:t>
            </a:r>
            <a:r>
              <a:rPr b="1" lang="en" sz="1600" u="sng"/>
              <a:t>teachers had lower perceptions of the academic skills and knowledge of those students who were classified as English-learners.”</a:t>
            </a:r>
            <a:endParaRPr b="1" sz="1600" u="sng"/>
          </a:p>
          <a:p>
            <a:pPr indent="0" lvl="0" marL="0" rtl="0" algn="l">
              <a:lnSpc>
                <a:spcPct val="115000"/>
              </a:lnSpc>
              <a:spcBef>
                <a:spcPts val="0"/>
              </a:spcBef>
              <a:spcAft>
                <a:spcPts val="0"/>
              </a:spcAft>
              <a:buNone/>
            </a:pPr>
            <a:r>
              <a:t/>
            </a:r>
            <a:endParaRPr sz="1100"/>
          </a:p>
        </p:txBody>
      </p:sp>
      <p:pic>
        <p:nvPicPr>
          <p:cNvPr id="345" name="Google Shape;345;p40"/>
          <p:cNvPicPr preferRelativeResize="0"/>
          <p:nvPr/>
        </p:nvPicPr>
        <p:blipFill>
          <a:blip r:embed="rId3">
            <a:alphaModFix/>
          </a:blip>
          <a:stretch>
            <a:fillRect/>
          </a:stretch>
        </p:blipFill>
        <p:spPr>
          <a:xfrm>
            <a:off x="111825" y="94900"/>
            <a:ext cx="8993651" cy="2928775"/>
          </a:xfrm>
          <a:prstGeom prst="rect">
            <a:avLst/>
          </a:prstGeom>
          <a:noFill/>
          <a:ln>
            <a:noFill/>
          </a:ln>
        </p:spPr>
      </p:pic>
      <p:sp>
        <p:nvSpPr>
          <p:cNvPr id="346" name="Google Shape;346;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41"/>
          <p:cNvPicPr preferRelativeResize="0"/>
          <p:nvPr/>
        </p:nvPicPr>
        <p:blipFill>
          <a:blip r:embed="rId3">
            <a:alphaModFix/>
          </a:blip>
          <a:stretch>
            <a:fillRect/>
          </a:stretch>
        </p:blipFill>
        <p:spPr>
          <a:xfrm>
            <a:off x="870775" y="152400"/>
            <a:ext cx="7042399" cy="4838701"/>
          </a:xfrm>
          <a:prstGeom prst="rect">
            <a:avLst/>
          </a:prstGeom>
          <a:noFill/>
          <a:ln>
            <a:noFill/>
          </a:ln>
        </p:spPr>
      </p:pic>
      <p:sp>
        <p:nvSpPr>
          <p:cNvPr id="352" name="Google Shape;352;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42"/>
          <p:cNvPicPr preferRelativeResize="0"/>
          <p:nvPr/>
        </p:nvPicPr>
        <p:blipFill>
          <a:blip r:embed="rId3">
            <a:alphaModFix/>
          </a:blip>
          <a:stretch>
            <a:fillRect/>
          </a:stretch>
        </p:blipFill>
        <p:spPr>
          <a:xfrm>
            <a:off x="152400" y="121900"/>
            <a:ext cx="8839200" cy="2717200"/>
          </a:xfrm>
          <a:prstGeom prst="rect">
            <a:avLst/>
          </a:prstGeom>
          <a:noFill/>
          <a:ln>
            <a:noFill/>
          </a:ln>
        </p:spPr>
      </p:pic>
      <p:sp>
        <p:nvSpPr>
          <p:cNvPr id="358" name="Google Shape;358;p42"/>
          <p:cNvSpPr txBox="1"/>
          <p:nvPr/>
        </p:nvSpPr>
        <p:spPr>
          <a:xfrm>
            <a:off x="448350" y="2839100"/>
            <a:ext cx="8226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33333"/>
                </a:solidFill>
                <a:highlight>
                  <a:srgbClr val="FFFFFF"/>
                </a:highlight>
              </a:rPr>
              <a:t>Descriptive statistics and regression analyses examined patterns and predictors of identification and placement in special education among English learners throughout the state relative to their White peers. The results indicate that</a:t>
            </a:r>
            <a:r>
              <a:rPr b="1" lang="en" sz="1600" u="sng">
                <a:solidFill>
                  <a:srgbClr val="333333"/>
                </a:solidFill>
                <a:highlight>
                  <a:srgbClr val="FFFFFF"/>
                </a:highlight>
              </a:rPr>
              <a:t> these students are increasingly likely to be identified as having learning disabilities or mental retardation, and are less likely to be served in either the least or most restrictive educational environments relative to their White peers. </a:t>
            </a:r>
            <a:endParaRPr b="1" sz="1600" u="sng"/>
          </a:p>
        </p:txBody>
      </p:sp>
      <p:sp>
        <p:nvSpPr>
          <p:cNvPr id="359" name="Google Shape;359;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60" name="Google Shape;360;p42"/>
          <p:cNvPicPr preferRelativeResize="0"/>
          <p:nvPr/>
        </p:nvPicPr>
        <p:blipFill>
          <a:blip r:embed="rId4">
            <a:alphaModFix/>
          </a:blip>
          <a:stretch>
            <a:fillRect/>
          </a:stretch>
        </p:blipFill>
        <p:spPr>
          <a:xfrm>
            <a:off x="5724100" y="535000"/>
            <a:ext cx="3381375" cy="809625"/>
          </a:xfrm>
          <a:prstGeom prst="rect">
            <a:avLst/>
          </a:prstGeom>
          <a:noFill/>
          <a:ln>
            <a:noFill/>
          </a:ln>
        </p:spPr>
      </p:pic>
      <p:pic>
        <p:nvPicPr>
          <p:cNvPr id="361" name="Google Shape;361;p42"/>
          <p:cNvPicPr preferRelativeResize="0"/>
          <p:nvPr/>
        </p:nvPicPr>
        <p:blipFill>
          <a:blip r:embed="rId5">
            <a:alphaModFix/>
          </a:blip>
          <a:stretch>
            <a:fillRect/>
          </a:stretch>
        </p:blipFill>
        <p:spPr>
          <a:xfrm>
            <a:off x="5724101" y="1141475"/>
            <a:ext cx="3267500" cy="107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Watery Shapes Style MK Campaign by Slidesgo">
  <a:themeElements>
    <a:clrScheme name="Simple Light">
      <a:dk1>
        <a:srgbClr val="091D31"/>
      </a:dk1>
      <a:lt1>
        <a:srgbClr val="FFFFFF"/>
      </a:lt1>
      <a:dk2>
        <a:srgbClr val="336E94"/>
      </a:dk2>
      <a:lt2>
        <a:srgbClr val="9ED2F2"/>
      </a:lt2>
      <a:accent1>
        <a:srgbClr val="46A9E7"/>
      </a:accent1>
      <a:accent2>
        <a:srgbClr val="C1E7FF"/>
      </a:accent2>
      <a:accent3>
        <a:srgbClr val="BCDFF6"/>
      </a:accent3>
      <a:accent4>
        <a:srgbClr val="E6F5FF"/>
      </a:accent4>
      <a:accent5>
        <a:srgbClr val="0097A7"/>
      </a:accent5>
      <a:accent6>
        <a:srgbClr val="FFFFFF"/>
      </a:accent6>
      <a:hlink>
        <a:srgbClr val="091D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